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316" r:id="rId2"/>
    <p:sldId id="315" r:id="rId3"/>
    <p:sldId id="317" r:id="rId4"/>
    <p:sldId id="318" r:id="rId5"/>
    <p:sldId id="319" r:id="rId6"/>
    <p:sldId id="328" r:id="rId7"/>
    <p:sldId id="322" r:id="rId8"/>
    <p:sldId id="320" r:id="rId9"/>
    <p:sldId id="321" r:id="rId10"/>
    <p:sldId id="323" r:id="rId11"/>
    <p:sldId id="324" r:id="rId12"/>
    <p:sldId id="331" r:id="rId13"/>
    <p:sldId id="341" r:id="rId14"/>
    <p:sldId id="340" r:id="rId15"/>
    <p:sldId id="343" r:id="rId16"/>
    <p:sldId id="342" r:id="rId17"/>
    <p:sldId id="338" r:id="rId18"/>
    <p:sldId id="337" r:id="rId19"/>
    <p:sldId id="339" r:id="rId20"/>
    <p:sldId id="336" r:id="rId21"/>
    <p:sldId id="335" r:id="rId22"/>
    <p:sldId id="344" r:id="rId23"/>
    <p:sldId id="345" r:id="rId24"/>
    <p:sldId id="334" r:id="rId25"/>
    <p:sldId id="326" r:id="rId26"/>
    <p:sldId id="325" r:id="rId27"/>
    <p:sldId id="32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89" autoAdjust="0"/>
    <p:restoredTop sz="94660"/>
  </p:normalViewPr>
  <p:slideViewPr>
    <p:cSldViewPr snapToGrid="0">
      <p:cViewPr varScale="1">
        <p:scale>
          <a:sx n="82" d="100"/>
          <a:sy n="82" d="100"/>
        </p:scale>
        <p:origin x="7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4EC68E-16FF-C9B7-8BB4-DA417F333B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00B4FFE-BFB7-AE21-6ED6-0C632F41ED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7E4793-2CFE-4369-9F60-1D34E400BCF2}" type="datetimeFigureOut">
              <a:rPr lang="en-IN" smtClean="0"/>
              <a:t>19-01-2025</a:t>
            </a:fld>
            <a:endParaRPr lang="en-IN"/>
          </a:p>
        </p:txBody>
      </p:sp>
      <p:sp>
        <p:nvSpPr>
          <p:cNvPr id="4" name="Footer Placeholder 3">
            <a:extLst>
              <a:ext uri="{FF2B5EF4-FFF2-40B4-BE49-F238E27FC236}">
                <a16:creationId xmlns:a16="http://schemas.microsoft.com/office/drawing/2014/main" id="{CC02DCC0-D655-F775-E1C1-7B324D8A3C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4FAC7B9-7ADF-169D-2529-BE42C59BA4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F37DBD-84FB-4D24-A12F-E911047B9285}" type="slidenum">
              <a:rPr lang="en-IN" smtClean="0"/>
              <a:t>‹#›</a:t>
            </a:fld>
            <a:endParaRPr lang="en-IN"/>
          </a:p>
        </p:txBody>
      </p:sp>
    </p:spTree>
    <p:extLst>
      <p:ext uri="{BB962C8B-B14F-4D97-AF65-F5344CB8AC3E}">
        <p14:creationId xmlns:p14="http://schemas.microsoft.com/office/powerpoint/2010/main" val="28925447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A6D1F4-4F93-48C4-802D-81444094683D}" type="datetimeFigureOut">
              <a:rPr lang="en-IN" smtClean="0"/>
              <a:t>19-01-2025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004C48-DA99-41C7-83D8-5524034316BC}" type="slidenum">
              <a:rPr lang="en-IN" smtClean="0"/>
              <a:t>‹#›</a:t>
            </a:fld>
            <a:endParaRPr lang="en-IN"/>
          </a:p>
        </p:txBody>
      </p:sp>
    </p:spTree>
    <p:extLst>
      <p:ext uri="{BB962C8B-B14F-4D97-AF65-F5344CB8AC3E}">
        <p14:creationId xmlns:p14="http://schemas.microsoft.com/office/powerpoint/2010/main" val="383732210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200177"/>
            <a:ext cx="12192000" cy="775778"/>
          </a:xfrm>
          <a:prstGeom prst="rect">
            <a:avLst/>
          </a:prstGeom>
        </p:spPr>
        <p:txBody>
          <a:bodyPr vert="horz" lIns="91440" tIns="45720" rIns="91440" bIns="45720" rtlCol="0" anchor="ctr">
            <a:normAutofit/>
          </a:bodyPr>
          <a:lstStyle>
            <a:lvl1pPr algn="ctr">
              <a:defRPr sz="4800" b="1">
                <a:solidFill>
                  <a:schemeClr val="tx1">
                    <a:lumMod val="65000"/>
                    <a:lumOff val="35000"/>
                  </a:schemeClr>
                </a:solidFill>
              </a:defRPr>
            </a:lvl1pPr>
          </a:lstStyle>
          <a:p>
            <a:r>
              <a:rPr lang="en-US" dirty="0"/>
              <a:t>Click to edit Master title style</a:t>
            </a:r>
          </a:p>
        </p:txBody>
      </p:sp>
      <p:sp>
        <p:nvSpPr>
          <p:cNvPr id="8" name="Rectangle 6">
            <a:extLst>
              <a:ext uri="{FF2B5EF4-FFF2-40B4-BE49-F238E27FC236}">
                <a16:creationId xmlns:a16="http://schemas.microsoft.com/office/drawing/2014/main" id="{55674156-3125-48CE-B7AD-16F5FF6CA05A}"/>
              </a:ext>
            </a:extLst>
          </p:cNvPr>
          <p:cNvSpPr/>
          <p:nvPr userDrawn="1"/>
        </p:nvSpPr>
        <p:spPr>
          <a:xfrm>
            <a:off x="0" y="6597352"/>
            <a:ext cx="12192000" cy="2606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텍스트 개체 틀 2">
            <a:extLst>
              <a:ext uri="{FF2B5EF4-FFF2-40B4-BE49-F238E27FC236}">
                <a16:creationId xmlns:a16="http://schemas.microsoft.com/office/drawing/2014/main" id="{BEA53C6E-B822-48C1-AE43-123E9E431F64}"/>
              </a:ext>
            </a:extLst>
          </p:cNvPr>
          <p:cNvSpPr>
            <a:spLocks noGrp="1"/>
          </p:cNvSpPr>
          <p:nvPr>
            <p:ph type="body" sz="quarter" idx="41" hasCustomPrompt="1"/>
          </p:nvPr>
        </p:nvSpPr>
        <p:spPr>
          <a:xfrm>
            <a:off x="0" y="1005381"/>
            <a:ext cx="12192000" cy="419379"/>
          </a:xfrm>
          <a:prstGeom prst="rect">
            <a:avLst/>
          </a:prstGeom>
        </p:spPr>
        <p:txBody>
          <a:bodyPr anchor="ctr"/>
          <a:lstStyle>
            <a:lvl1pPr marL="0" marR="0" indent="0" algn="ctr" defTabSz="914400" rtl="0" eaLnBrk="1" fontAlgn="auto" latinLnBrk="1" hangingPunct="1">
              <a:lnSpc>
                <a:spcPct val="90000"/>
              </a:lnSpc>
              <a:spcBef>
                <a:spcPts val="1000"/>
              </a:spcBef>
              <a:spcAft>
                <a:spcPts val="0"/>
              </a:spcAft>
              <a:buClrTx/>
              <a:buSzTx/>
              <a:buFontTx/>
              <a:buNone/>
              <a:tabLst/>
              <a:defRPr sz="2400" b="0">
                <a:solidFill>
                  <a:schemeClr val="tx1">
                    <a:lumMod val="65000"/>
                    <a:lumOff val="35000"/>
                  </a:schemeClr>
                </a:solidFill>
              </a:defRPr>
            </a:lvl1pPr>
          </a:lstStyle>
          <a:p>
            <a:pPr marL="0" marR="0" lvl="0" indent="0" algn="ctr" defTabSz="914400" rtl="0" eaLnBrk="1" fontAlgn="auto" latinLnBrk="1" hangingPunct="1">
              <a:lnSpc>
                <a:spcPct val="90000"/>
              </a:lnSpc>
              <a:spcBef>
                <a:spcPts val="1000"/>
              </a:spcBef>
              <a:spcAft>
                <a:spcPts val="0"/>
              </a:spcAft>
              <a:buClrTx/>
              <a:buSzTx/>
              <a:buFontTx/>
              <a:buNone/>
              <a:tabLst/>
              <a:defRPr/>
            </a:pPr>
            <a:r>
              <a:rPr lang="en-US" altLang="ko-KR" dirty="0"/>
              <a:t>Subtitle in this line</a:t>
            </a:r>
            <a:endParaRPr lang="ko-KR" altLang="en-US" dirty="0"/>
          </a:p>
        </p:txBody>
      </p:sp>
    </p:spTree>
    <p:extLst>
      <p:ext uri="{BB962C8B-B14F-4D97-AF65-F5344CB8AC3E}">
        <p14:creationId xmlns:p14="http://schemas.microsoft.com/office/powerpoint/2010/main" val="121991738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093068718"/>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
            <a:lum/>
          </a:blip>
          <a:srcRect/>
          <a:stretch>
            <a:fillRect t="-10000" b="-10000"/>
          </a:stretch>
        </a:blipFill>
        <a:effectLst/>
      </p:bgPr>
    </p:bg>
    <p:spTree>
      <p:nvGrpSpPr>
        <p:cNvPr id="1" name="">
          <a:extLst>
            <a:ext uri="{FF2B5EF4-FFF2-40B4-BE49-F238E27FC236}">
              <a16:creationId xmlns:a16="http://schemas.microsoft.com/office/drawing/2014/main" id="{175966AF-63E0-79EB-6379-972B50FC028F}"/>
            </a:ext>
          </a:extLst>
        </p:cNvPr>
        <p:cNvGrpSpPr/>
        <p:nvPr/>
      </p:nvGrpSpPr>
      <p:grpSpPr>
        <a:xfrm>
          <a:off x="0" y="0"/>
          <a:ext cx="0" cy="0"/>
          <a:chOff x="0" y="0"/>
          <a:chExt cx="0" cy="0"/>
        </a:xfrm>
      </p:grpSpPr>
      <p:sp>
        <p:nvSpPr>
          <p:cNvPr id="53" name="Text Placeholder 52">
            <a:extLst>
              <a:ext uri="{FF2B5EF4-FFF2-40B4-BE49-F238E27FC236}">
                <a16:creationId xmlns:a16="http://schemas.microsoft.com/office/drawing/2014/main" id="{E3C6C3F5-452D-18BA-DD42-F7F67F77AF15}"/>
              </a:ext>
            </a:extLst>
          </p:cNvPr>
          <p:cNvSpPr>
            <a:spLocks noGrp="1"/>
          </p:cNvSpPr>
          <p:nvPr>
            <p:ph type="body" sz="quarter" idx="41"/>
          </p:nvPr>
        </p:nvSpPr>
        <p:spPr>
          <a:xfrm>
            <a:off x="4317945" y="1461759"/>
            <a:ext cx="3138251" cy="419379"/>
          </a:xfrm>
        </p:spPr>
        <p:txBody>
          <a:bodyPr/>
          <a:lstStyle/>
          <a:p>
            <a:r>
              <a:rPr lang="en-US" b="1" dirty="0">
                <a:solidFill>
                  <a:srgbClr val="002060"/>
                </a:solidFill>
                <a:latin typeface="Times New Roman" panose="02020603050405020304" pitchFamily="18" charset="0"/>
                <a:cs typeface="Times New Roman" panose="02020603050405020304" pitchFamily="18" charset="0"/>
              </a:rPr>
              <a:t>Presented By</a:t>
            </a:r>
          </a:p>
        </p:txBody>
      </p:sp>
      <p:sp>
        <p:nvSpPr>
          <p:cNvPr id="54" name="TextBox 53">
            <a:extLst>
              <a:ext uri="{FF2B5EF4-FFF2-40B4-BE49-F238E27FC236}">
                <a16:creationId xmlns:a16="http://schemas.microsoft.com/office/drawing/2014/main" id="{E312E29E-48EE-7699-544A-59444ADC7434}"/>
              </a:ext>
            </a:extLst>
          </p:cNvPr>
          <p:cNvSpPr txBox="1"/>
          <p:nvPr/>
        </p:nvSpPr>
        <p:spPr>
          <a:xfrm>
            <a:off x="0" y="6609345"/>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3832" name="TextBox 3831">
            <a:extLst>
              <a:ext uri="{FF2B5EF4-FFF2-40B4-BE49-F238E27FC236}">
                <a16:creationId xmlns:a16="http://schemas.microsoft.com/office/drawing/2014/main" id="{58EDC8F7-5D84-3476-336F-5B030E91038A}"/>
              </a:ext>
            </a:extLst>
          </p:cNvPr>
          <p:cNvSpPr txBox="1"/>
          <p:nvPr/>
        </p:nvSpPr>
        <p:spPr>
          <a:xfrm>
            <a:off x="9459538" y="5961499"/>
            <a:ext cx="2624077" cy="461665"/>
          </a:xfrm>
          <a:prstGeom prst="rect">
            <a:avLst/>
          </a:prstGeom>
          <a:noFill/>
        </p:spPr>
        <p:txBody>
          <a:bodyPr wrap="square" rtlCol="0">
            <a:spAutoFit/>
          </a:bodyPr>
          <a:lstStyle/>
          <a:p>
            <a:pPr algn="r"/>
            <a:r>
              <a:rPr lang="en-US" altLang="ko-KR" sz="2400" b="1" dirty="0">
                <a:solidFill>
                  <a:schemeClr val="accent6"/>
                </a:solidFill>
                <a:latin typeface="Times New Roman" panose="02020603050405020304" pitchFamily="18" charset="0"/>
                <a:cs typeface="Times New Roman" panose="02020603050405020304" pitchFamily="18" charset="0"/>
              </a:rPr>
              <a:t>Group No:_5_</a:t>
            </a:r>
            <a:endParaRPr lang="ko-KR" altLang="en-US" sz="2400" b="1" dirty="0">
              <a:solidFill>
                <a:schemeClr val="accent6"/>
              </a:solidFill>
              <a:latin typeface="Times New Roman" panose="02020603050405020304" pitchFamily="18" charset="0"/>
              <a:cs typeface="Times New Roman" panose="02020603050405020304" pitchFamily="18" charset="0"/>
            </a:endParaRPr>
          </a:p>
        </p:txBody>
      </p:sp>
      <p:sp>
        <p:nvSpPr>
          <p:cNvPr id="3833" name="TextBox 3832">
            <a:extLst>
              <a:ext uri="{FF2B5EF4-FFF2-40B4-BE49-F238E27FC236}">
                <a16:creationId xmlns:a16="http://schemas.microsoft.com/office/drawing/2014/main" id="{9C92DEC8-9C52-81F5-0CD4-BA705DB3E0DC}"/>
              </a:ext>
            </a:extLst>
          </p:cNvPr>
          <p:cNvSpPr txBox="1"/>
          <p:nvPr/>
        </p:nvSpPr>
        <p:spPr>
          <a:xfrm>
            <a:off x="2945296" y="1979574"/>
            <a:ext cx="5890592" cy="707886"/>
          </a:xfrm>
          <a:prstGeom prst="rect">
            <a:avLst/>
          </a:prstGeom>
          <a:noFill/>
        </p:spPr>
        <p:txBody>
          <a:bodyPr wrap="square" rtlCol="0">
            <a:spAutoFit/>
          </a:bodyPr>
          <a:lstStyle>
            <a:defPPr>
              <a:defRPr lang="en-US"/>
            </a:defPPr>
            <a:lvl1pPr algn="ctr">
              <a:defRPr sz="2000" b="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IN" dirty="0"/>
              <a:t>Suraj Goswami</a:t>
            </a:r>
            <a:r>
              <a:rPr lang="en-US" altLang="ko-KR" dirty="0"/>
              <a:t> </a:t>
            </a:r>
            <a:r>
              <a:rPr lang="en-IN" dirty="0"/>
              <a:t>(Roll No.: 10800221012) </a:t>
            </a:r>
          </a:p>
          <a:p>
            <a:endParaRPr lang="ko-KR" altLang="en-US" dirty="0"/>
          </a:p>
        </p:txBody>
      </p:sp>
      <p:sp>
        <p:nvSpPr>
          <p:cNvPr id="3" name="TextBox 2">
            <a:extLst>
              <a:ext uri="{FF2B5EF4-FFF2-40B4-BE49-F238E27FC236}">
                <a16:creationId xmlns:a16="http://schemas.microsoft.com/office/drawing/2014/main" id="{5C509697-D044-DFEB-0486-3EFA8F298E3A}"/>
              </a:ext>
            </a:extLst>
          </p:cNvPr>
          <p:cNvSpPr txBox="1"/>
          <p:nvPr/>
        </p:nvSpPr>
        <p:spPr>
          <a:xfrm>
            <a:off x="2932843" y="2363639"/>
            <a:ext cx="5890592" cy="400110"/>
          </a:xfrm>
          <a:prstGeom prst="rect">
            <a:avLst/>
          </a:prstGeom>
          <a:noFill/>
        </p:spPr>
        <p:txBody>
          <a:bodyPr wrap="square" rtlCol="0">
            <a:spAutoFit/>
          </a:bodyPr>
          <a:lstStyle>
            <a:defPPr>
              <a:defRPr lang="en-US"/>
            </a:defPPr>
            <a:lvl1pPr algn="ctr">
              <a:defRPr sz="2000" b="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IN" dirty="0" err="1"/>
              <a:t>Arindol</a:t>
            </a:r>
            <a:r>
              <a:rPr lang="en-IN" dirty="0"/>
              <a:t> Ghosh (Roll No.: 10800221100)</a:t>
            </a:r>
            <a:endParaRPr lang="ko-KR" altLang="en-US" dirty="0"/>
          </a:p>
        </p:txBody>
      </p:sp>
      <p:sp>
        <p:nvSpPr>
          <p:cNvPr id="5" name="TextBox 4">
            <a:extLst>
              <a:ext uri="{FF2B5EF4-FFF2-40B4-BE49-F238E27FC236}">
                <a16:creationId xmlns:a16="http://schemas.microsoft.com/office/drawing/2014/main" id="{1054B247-162E-7B02-AAD0-D3921D964C66}"/>
              </a:ext>
            </a:extLst>
          </p:cNvPr>
          <p:cNvSpPr txBox="1"/>
          <p:nvPr/>
        </p:nvSpPr>
        <p:spPr>
          <a:xfrm>
            <a:off x="2932843" y="2774745"/>
            <a:ext cx="5890592" cy="400110"/>
          </a:xfrm>
          <a:prstGeom prst="rect">
            <a:avLst/>
          </a:prstGeom>
          <a:noFill/>
        </p:spPr>
        <p:txBody>
          <a:bodyPr wrap="square" rtlCol="0">
            <a:spAutoFit/>
          </a:bodyPr>
          <a:lstStyle/>
          <a:p>
            <a:pPr algn="ctr"/>
            <a:r>
              <a:rPr lang="en-IN" sz="2000" b="1" dirty="0">
                <a:solidFill>
                  <a:schemeClr val="tx1">
                    <a:lumMod val="75000"/>
                    <a:lumOff val="25000"/>
                  </a:schemeClr>
                </a:solidFill>
                <a:latin typeface="Times New Roman" panose="02020603050405020304" pitchFamily="18" charset="0"/>
                <a:cs typeface="Times New Roman" panose="02020603050405020304" pitchFamily="18" charset="0"/>
              </a:rPr>
              <a:t>Binoy Gorai (Roll No.: 10800221117) </a:t>
            </a:r>
            <a:endParaRPr lang="ko-KR" altLang="en-US"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F332BC8-1A00-9A4C-E372-9C12C3976254}"/>
              </a:ext>
            </a:extLst>
          </p:cNvPr>
          <p:cNvSpPr txBox="1"/>
          <p:nvPr/>
        </p:nvSpPr>
        <p:spPr>
          <a:xfrm>
            <a:off x="2932843" y="3191071"/>
            <a:ext cx="5890592" cy="707886"/>
          </a:xfrm>
          <a:prstGeom prst="rect">
            <a:avLst/>
          </a:prstGeom>
          <a:noFill/>
        </p:spPr>
        <p:txBody>
          <a:bodyPr wrap="square" rtlCol="0">
            <a:spAutoFit/>
          </a:bodyPr>
          <a:lstStyle>
            <a:defPPr>
              <a:defRPr lang="en-US"/>
            </a:defPPr>
            <a:lvl1pPr algn="ctr">
              <a:defRPr sz="2000" b="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IN" dirty="0" err="1"/>
              <a:t>Debashis</a:t>
            </a:r>
            <a:r>
              <a:rPr lang="en-IN" dirty="0"/>
              <a:t> Kar (Roll No.: 10800221120)</a:t>
            </a:r>
          </a:p>
          <a:p>
            <a:endParaRPr lang="ko-KR" altLang="en-US" dirty="0"/>
          </a:p>
        </p:txBody>
      </p:sp>
      <p:sp>
        <p:nvSpPr>
          <p:cNvPr id="7" name="Text Placeholder 52">
            <a:extLst>
              <a:ext uri="{FF2B5EF4-FFF2-40B4-BE49-F238E27FC236}">
                <a16:creationId xmlns:a16="http://schemas.microsoft.com/office/drawing/2014/main" id="{231599C5-4739-D3B8-F79E-58C0A43CBD9C}"/>
              </a:ext>
            </a:extLst>
          </p:cNvPr>
          <p:cNvSpPr txBox="1">
            <a:spLocks/>
          </p:cNvSpPr>
          <p:nvPr/>
        </p:nvSpPr>
        <p:spPr>
          <a:xfrm>
            <a:off x="-217861" y="3785685"/>
            <a:ext cx="12192000" cy="508484"/>
          </a:xfrm>
          <a:prstGeom prst="rect">
            <a:avLst/>
          </a:prstGeom>
        </p:spPr>
        <p:txBody>
          <a:bodyPr anchor="ctr"/>
          <a:lstStyle>
            <a:lvl1pPr marL="0" marR="0" indent="0" algn="ctr" defTabSz="914400" rtl="0" eaLnBrk="1" fontAlgn="auto" latinLnBrk="1" hangingPunct="1">
              <a:lnSpc>
                <a:spcPct val="90000"/>
              </a:lnSpc>
              <a:spcBef>
                <a:spcPts val="1000"/>
              </a:spcBef>
              <a:spcAft>
                <a:spcPts val="0"/>
              </a:spcAft>
              <a:buClrTx/>
              <a:buSzTx/>
              <a:buFontTx/>
              <a:buNone/>
              <a:tabLst/>
              <a:defRPr sz="2400" b="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B050"/>
                </a:solidFill>
                <a:latin typeface="Times New Roman" panose="02020603050405020304" pitchFamily="18" charset="0"/>
                <a:cs typeface="Times New Roman" panose="02020603050405020304" pitchFamily="18" charset="0"/>
              </a:rPr>
              <a:t>Under the Guidance of</a:t>
            </a:r>
          </a:p>
        </p:txBody>
      </p:sp>
      <p:sp>
        <p:nvSpPr>
          <p:cNvPr id="8" name="TextBox 7">
            <a:extLst>
              <a:ext uri="{FF2B5EF4-FFF2-40B4-BE49-F238E27FC236}">
                <a16:creationId xmlns:a16="http://schemas.microsoft.com/office/drawing/2014/main" id="{9A358A78-4F56-CC7E-2730-0C11066595ED}"/>
              </a:ext>
            </a:extLst>
          </p:cNvPr>
          <p:cNvSpPr txBox="1"/>
          <p:nvPr/>
        </p:nvSpPr>
        <p:spPr>
          <a:xfrm>
            <a:off x="3022629" y="4331743"/>
            <a:ext cx="5890592" cy="424732"/>
          </a:xfrm>
          <a:prstGeom prst="rect">
            <a:avLst/>
          </a:prstGeom>
        </p:spPr>
        <p:txBody>
          <a:bodyPr anchor="ctr"/>
          <a:lstStyle>
            <a:defPPr>
              <a:defRPr lang="en-US"/>
            </a:defPPr>
            <a:lvl1pPr marR="0" indent="0" algn="ctr" fontAlgn="auto" latinLnBrk="1">
              <a:lnSpc>
                <a:spcPct val="90000"/>
              </a:lnSpc>
              <a:spcBef>
                <a:spcPts val="1000"/>
              </a:spcBef>
              <a:spcAft>
                <a:spcPts val="0"/>
              </a:spcAft>
              <a:buClrTx/>
              <a:buSzTx/>
              <a:buFontTx/>
              <a:buNone/>
              <a:tabLst/>
              <a:defRPr sz="2400" b="1">
                <a:solidFill>
                  <a:srgbClr val="00B050"/>
                </a:solidFill>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dirty="0"/>
              <a:t>Mr. Santu Mondal (Assistant Professor)</a:t>
            </a:r>
            <a:endParaRPr lang="en-IN" sz="2000" dirty="0"/>
          </a:p>
          <a:p>
            <a:endParaRPr lang="en-US" sz="2000" dirty="0"/>
          </a:p>
        </p:txBody>
      </p:sp>
      <p:sp>
        <p:nvSpPr>
          <p:cNvPr id="17" name="TextBox 16">
            <a:extLst>
              <a:ext uri="{FF2B5EF4-FFF2-40B4-BE49-F238E27FC236}">
                <a16:creationId xmlns:a16="http://schemas.microsoft.com/office/drawing/2014/main" id="{9F9BAB33-326B-8138-01ED-D15E0DAD00AE}"/>
              </a:ext>
            </a:extLst>
          </p:cNvPr>
          <p:cNvSpPr txBox="1"/>
          <p:nvPr/>
        </p:nvSpPr>
        <p:spPr>
          <a:xfrm>
            <a:off x="0" y="-1428"/>
            <a:ext cx="12192000" cy="138499"/>
          </a:xfrm>
          <a:prstGeom prst="rect">
            <a:avLst/>
          </a:prstGeom>
          <a:solidFill>
            <a:srgbClr val="C00000"/>
          </a:solidFill>
        </p:spPr>
        <p:txBody>
          <a:bodyPr wrap="square" rtlCol="0">
            <a:spAutoFit/>
          </a:bodyPr>
          <a:lstStyle/>
          <a:p>
            <a:pPr algn="ctr"/>
            <a:endParaRPr lang="ko-KR" altLang="en-US" sz="300" dirty="0">
              <a:solidFill>
                <a:schemeClr val="bg1"/>
              </a:solidFill>
            </a:endParaRPr>
          </a:p>
        </p:txBody>
      </p:sp>
      <p:pic>
        <p:nvPicPr>
          <p:cNvPr id="1026" name="Picture 2" descr="Asansol Engineering College (@asansol_engineering_college ...">
            <a:extLst>
              <a:ext uri="{FF2B5EF4-FFF2-40B4-BE49-F238E27FC236}">
                <a16:creationId xmlns:a16="http://schemas.microsoft.com/office/drawing/2014/main" id="{E0322E32-93E5-26B4-4724-2366909F9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8213" y="4573688"/>
            <a:ext cx="1158240" cy="1045466"/>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35">
            <a:extLst>
              <a:ext uri="{FF2B5EF4-FFF2-40B4-BE49-F238E27FC236}">
                <a16:creationId xmlns:a16="http://schemas.microsoft.com/office/drawing/2014/main" id="{C8E71516-3BAC-7636-B675-93954B64BCCB}"/>
              </a:ext>
            </a:extLst>
          </p:cNvPr>
          <p:cNvGrpSpPr/>
          <p:nvPr/>
        </p:nvGrpSpPr>
        <p:grpSpPr>
          <a:xfrm>
            <a:off x="9337972" y="5710302"/>
            <a:ext cx="1029780" cy="730165"/>
            <a:chOff x="495473" y="1467303"/>
            <a:chExt cx="5160219" cy="4629764"/>
          </a:xfrm>
        </p:grpSpPr>
        <p:sp>
          <p:nvSpPr>
            <p:cNvPr id="20" name="자유형: 도형 31">
              <a:extLst>
                <a:ext uri="{FF2B5EF4-FFF2-40B4-BE49-F238E27FC236}">
                  <a16:creationId xmlns:a16="http://schemas.microsoft.com/office/drawing/2014/main" id="{7726C39B-BE4C-2B80-A731-BE66D773E9E7}"/>
                </a:ext>
              </a:extLst>
            </p:cNvPr>
            <p:cNvSpPr/>
            <p:nvPr/>
          </p:nvSpPr>
          <p:spPr>
            <a:xfrm>
              <a:off x="1378881" y="1467303"/>
              <a:ext cx="3151324" cy="2408152"/>
            </a:xfrm>
            <a:custGeom>
              <a:avLst/>
              <a:gdLst>
                <a:gd name="connsiteX0" fmla="*/ 2066045 w 3151324"/>
                <a:gd name="connsiteY0" fmla="*/ 837837 h 2408152"/>
                <a:gd name="connsiteX1" fmla="*/ 2070213 w 3151324"/>
                <a:gd name="connsiteY1" fmla="*/ 846208 h 2408152"/>
                <a:gd name="connsiteX2" fmla="*/ 2001589 w 3151324"/>
                <a:gd name="connsiteY2" fmla="*/ 1112466 h 2408152"/>
                <a:gd name="connsiteX3" fmla="*/ 1662521 w 3151324"/>
                <a:gd name="connsiteY3" fmla="*/ 1227526 h 2408152"/>
                <a:gd name="connsiteX4" fmla="*/ 1412007 w 3151324"/>
                <a:gd name="connsiteY4" fmla="*/ 965320 h 2408152"/>
                <a:gd name="connsiteX5" fmla="*/ 1408619 w 3151324"/>
                <a:gd name="connsiteY5" fmla="*/ 863414 h 2408152"/>
                <a:gd name="connsiteX6" fmla="*/ 1419780 w 3151324"/>
                <a:gd name="connsiteY6" fmla="*/ 852984 h 2408152"/>
                <a:gd name="connsiteX7" fmla="*/ 2056993 w 3151324"/>
                <a:gd name="connsiteY7" fmla="*/ 838834 h 2408152"/>
                <a:gd name="connsiteX8" fmla="*/ 2066045 w 3151324"/>
                <a:gd name="connsiteY8" fmla="*/ 837837 h 2408152"/>
                <a:gd name="connsiteX9" fmla="*/ 2081166 w 3151324"/>
                <a:gd name="connsiteY9" fmla="*/ 598491 h 2408152"/>
                <a:gd name="connsiteX10" fmla="*/ 2084628 w 3151324"/>
                <a:gd name="connsiteY10" fmla="*/ 608647 h 2408152"/>
                <a:gd name="connsiteX11" fmla="*/ 2089079 w 3151324"/>
                <a:gd name="connsiteY11" fmla="*/ 758650 h 2408152"/>
                <a:gd name="connsiteX12" fmla="*/ 2075394 w 3151324"/>
                <a:gd name="connsiteY12" fmla="*/ 778580 h 2408152"/>
                <a:gd name="connsiteX13" fmla="*/ 1828401 w 3151324"/>
                <a:gd name="connsiteY13" fmla="*/ 841823 h 2408152"/>
                <a:gd name="connsiteX14" fmla="*/ 1571376 w 3151324"/>
                <a:gd name="connsiteY14" fmla="*/ 838833 h 2408152"/>
                <a:gd name="connsiteX15" fmla="*/ 1400448 w 3151324"/>
                <a:gd name="connsiteY15" fmla="*/ 793593 h 2408152"/>
                <a:gd name="connsiteX16" fmla="*/ 1387294 w 3151324"/>
                <a:gd name="connsiteY16" fmla="*/ 779045 h 2408152"/>
                <a:gd name="connsiteX17" fmla="*/ 1381116 w 3151324"/>
                <a:gd name="connsiteY17" fmla="*/ 600875 h 2408152"/>
                <a:gd name="connsiteX18" fmla="*/ 1711946 w 3151324"/>
                <a:gd name="connsiteY18" fmla="*/ 681124 h 2408152"/>
                <a:gd name="connsiteX19" fmla="*/ 1744033 w 3151324"/>
                <a:gd name="connsiteY19" fmla="*/ 679198 h 2408152"/>
                <a:gd name="connsiteX20" fmla="*/ 2070279 w 3151324"/>
                <a:gd name="connsiteY20" fmla="*/ 599147 h 2408152"/>
                <a:gd name="connsiteX21" fmla="*/ 2081166 w 3151324"/>
                <a:gd name="connsiteY21" fmla="*/ 598491 h 2408152"/>
                <a:gd name="connsiteX22" fmla="*/ 2195504 w 3151324"/>
                <a:gd name="connsiteY22" fmla="*/ 542814 h 2408152"/>
                <a:gd name="connsiteX23" fmla="*/ 2201350 w 3151324"/>
                <a:gd name="connsiteY23" fmla="*/ 555369 h 2408152"/>
                <a:gd name="connsiteX24" fmla="*/ 2202147 w 3151324"/>
                <a:gd name="connsiteY24" fmla="*/ 648706 h 2408152"/>
                <a:gd name="connsiteX25" fmla="*/ 2209454 w 3151324"/>
                <a:gd name="connsiteY25" fmla="*/ 671625 h 2408152"/>
                <a:gd name="connsiteX26" fmla="*/ 2211315 w 3151324"/>
                <a:gd name="connsiteY26" fmla="*/ 686705 h 2408152"/>
                <a:gd name="connsiteX27" fmla="*/ 2204074 w 3151324"/>
                <a:gd name="connsiteY27" fmla="*/ 750413 h 2408152"/>
                <a:gd name="connsiteX28" fmla="*/ 2223937 w 3151324"/>
                <a:gd name="connsiteY28" fmla="*/ 1038926 h 2408152"/>
                <a:gd name="connsiteX29" fmla="*/ 2159166 w 3151324"/>
                <a:gd name="connsiteY29" fmla="*/ 1048360 h 2408152"/>
                <a:gd name="connsiteX30" fmla="*/ 2183214 w 3151324"/>
                <a:gd name="connsiteY30" fmla="*/ 820964 h 2408152"/>
                <a:gd name="connsiteX31" fmla="*/ 2190256 w 3151324"/>
                <a:gd name="connsiteY31" fmla="*/ 713477 h 2408152"/>
                <a:gd name="connsiteX32" fmla="*/ 2184941 w 3151324"/>
                <a:gd name="connsiteY32" fmla="*/ 687170 h 2408152"/>
                <a:gd name="connsiteX33" fmla="*/ 2183546 w 3151324"/>
                <a:gd name="connsiteY33" fmla="*/ 678600 h 2408152"/>
                <a:gd name="connsiteX34" fmla="*/ 2190455 w 3151324"/>
                <a:gd name="connsiteY34" fmla="*/ 572575 h 2408152"/>
                <a:gd name="connsiteX35" fmla="*/ 2190654 w 3151324"/>
                <a:gd name="connsiteY35" fmla="*/ 556100 h 2408152"/>
                <a:gd name="connsiteX36" fmla="*/ 2195504 w 3151324"/>
                <a:gd name="connsiteY36" fmla="*/ 542814 h 2408152"/>
                <a:gd name="connsiteX37" fmla="*/ 1772134 w 3151324"/>
                <a:gd name="connsiteY37" fmla="*/ 307246 h 2408152"/>
                <a:gd name="connsiteX38" fmla="*/ 2379254 w 3151324"/>
                <a:gd name="connsiteY38" fmla="*/ 474389 h 2408152"/>
                <a:gd name="connsiteX39" fmla="*/ 2255890 w 3151324"/>
                <a:gd name="connsiteY39" fmla="*/ 505877 h 2408152"/>
                <a:gd name="connsiteX40" fmla="*/ 2114590 w 3151324"/>
                <a:gd name="connsiteY40" fmla="*/ 505146 h 2408152"/>
                <a:gd name="connsiteX41" fmla="*/ 1832255 w 3151324"/>
                <a:gd name="connsiteY41" fmla="*/ 445690 h 2408152"/>
                <a:gd name="connsiteX42" fmla="*/ 1822024 w 3151324"/>
                <a:gd name="connsiteY42" fmla="*/ 445557 h 2408152"/>
                <a:gd name="connsiteX43" fmla="*/ 1723307 w 3151324"/>
                <a:gd name="connsiteY43" fmla="*/ 449477 h 2408152"/>
                <a:gd name="connsiteX44" fmla="*/ 1712877 w 3151324"/>
                <a:gd name="connsiteY44" fmla="*/ 452865 h 2408152"/>
                <a:gd name="connsiteX45" fmla="*/ 1716929 w 3151324"/>
                <a:gd name="connsiteY45" fmla="*/ 463693 h 2408152"/>
                <a:gd name="connsiteX46" fmla="*/ 1752935 w 3151324"/>
                <a:gd name="connsiteY46" fmla="*/ 475319 h 2408152"/>
                <a:gd name="connsiteX47" fmla="*/ 1822556 w 3151324"/>
                <a:gd name="connsiteY47" fmla="*/ 464955 h 2408152"/>
                <a:gd name="connsiteX48" fmla="*/ 1836506 w 3151324"/>
                <a:gd name="connsiteY48" fmla="*/ 463095 h 2408152"/>
                <a:gd name="connsiteX49" fmla="*/ 2156375 w 3151324"/>
                <a:gd name="connsiteY49" fmla="*/ 529195 h 2408152"/>
                <a:gd name="connsiteX50" fmla="*/ 1736792 w 3151324"/>
                <a:gd name="connsiteY50" fmla="*/ 632629 h 2408152"/>
                <a:gd name="connsiteX51" fmla="*/ 1701052 w 3151324"/>
                <a:gd name="connsiteY51" fmla="*/ 632961 h 2408152"/>
                <a:gd name="connsiteX52" fmla="*/ 1145616 w 3151324"/>
                <a:gd name="connsiteY52" fmla="*/ 498171 h 2408152"/>
                <a:gd name="connsiteX53" fmla="*/ 1133326 w 3151324"/>
                <a:gd name="connsiteY53" fmla="*/ 492192 h 2408152"/>
                <a:gd name="connsiteX54" fmla="*/ 1733006 w 3151324"/>
                <a:gd name="connsiteY54" fmla="*/ 307778 h 2408152"/>
                <a:gd name="connsiteX55" fmla="*/ 1772134 w 3151324"/>
                <a:gd name="connsiteY55" fmla="*/ 307246 h 2408152"/>
                <a:gd name="connsiteX56" fmla="*/ 0 w 3151324"/>
                <a:gd name="connsiteY56" fmla="*/ 0 h 2408152"/>
                <a:gd name="connsiteX57" fmla="*/ 1534972 w 3151324"/>
                <a:gd name="connsiteY57" fmla="*/ 1528462 h 2408152"/>
                <a:gd name="connsiteX58" fmla="*/ 3151324 w 3151324"/>
                <a:gd name="connsiteY58" fmla="*/ 909650 h 2408152"/>
                <a:gd name="connsiteX59" fmla="*/ 1377263 w 3151324"/>
                <a:gd name="connsiteY59" fmla="*/ 2408152 h 2408152"/>
                <a:gd name="connsiteX60" fmla="*/ 1344845 w 3151324"/>
                <a:gd name="connsiteY60" fmla="*/ 2160893 h 2408152"/>
                <a:gd name="connsiteX61" fmla="*/ 1110540 w 3151324"/>
                <a:gd name="connsiteY61" fmla="*/ 1948178 h 2408152"/>
                <a:gd name="connsiteX62" fmla="*/ 1085296 w 3151324"/>
                <a:gd name="connsiteY62" fmla="*/ 1918616 h 2408152"/>
                <a:gd name="connsiteX63" fmla="*/ 971565 w 3151324"/>
                <a:gd name="connsiteY63" fmla="*/ 1456118 h 2408152"/>
                <a:gd name="connsiteX64" fmla="*/ 550055 w 3151324"/>
                <a:gd name="connsiteY64" fmla="*/ 612767 h 2408152"/>
                <a:gd name="connsiteX65" fmla="*/ 92340 w 3151324"/>
                <a:gd name="connsiteY65" fmla="*/ 86959 h 2408152"/>
                <a:gd name="connsiteX66" fmla="*/ 0 w 3151324"/>
                <a:gd name="connsiteY66" fmla="*/ 0 h 240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151324" h="2408152">
                  <a:moveTo>
                    <a:pt x="2066045" y="837837"/>
                  </a:moveTo>
                  <a:cubicBezTo>
                    <a:pt x="2068171" y="838751"/>
                    <a:pt x="2069483" y="841226"/>
                    <a:pt x="2070213" y="846208"/>
                  </a:cubicBezTo>
                  <a:cubicBezTo>
                    <a:pt x="2084828" y="944726"/>
                    <a:pt x="2063769" y="1034940"/>
                    <a:pt x="2001589" y="1112466"/>
                  </a:cubicBezTo>
                  <a:cubicBezTo>
                    <a:pt x="1913766" y="1221946"/>
                    <a:pt x="1797577" y="1261473"/>
                    <a:pt x="1662521" y="1227526"/>
                  </a:cubicBezTo>
                  <a:cubicBezTo>
                    <a:pt x="1526602" y="1193380"/>
                    <a:pt x="1443164" y="1102369"/>
                    <a:pt x="1412007" y="965320"/>
                  </a:cubicBezTo>
                  <a:cubicBezTo>
                    <a:pt x="1404434" y="931905"/>
                    <a:pt x="1404434" y="897560"/>
                    <a:pt x="1408619" y="863414"/>
                  </a:cubicBezTo>
                  <a:cubicBezTo>
                    <a:pt x="1409283" y="857767"/>
                    <a:pt x="1408287" y="848932"/>
                    <a:pt x="1419780" y="852984"/>
                  </a:cubicBezTo>
                  <a:cubicBezTo>
                    <a:pt x="1674612" y="932968"/>
                    <a:pt x="1867264" y="899752"/>
                    <a:pt x="2056993" y="838834"/>
                  </a:cubicBezTo>
                  <a:cubicBezTo>
                    <a:pt x="2060979" y="837572"/>
                    <a:pt x="2063919" y="836924"/>
                    <a:pt x="2066045" y="837837"/>
                  </a:cubicBezTo>
                  <a:close/>
                  <a:moveTo>
                    <a:pt x="2081166" y="598491"/>
                  </a:moveTo>
                  <a:cubicBezTo>
                    <a:pt x="2083449" y="599696"/>
                    <a:pt x="2084496" y="602702"/>
                    <a:pt x="2084628" y="608647"/>
                  </a:cubicBezTo>
                  <a:cubicBezTo>
                    <a:pt x="2085625" y="658670"/>
                    <a:pt x="2086954" y="708627"/>
                    <a:pt x="2089079" y="758650"/>
                  </a:cubicBezTo>
                  <a:cubicBezTo>
                    <a:pt x="2089544" y="770010"/>
                    <a:pt x="2085027" y="774461"/>
                    <a:pt x="2075394" y="778580"/>
                  </a:cubicBezTo>
                  <a:cubicBezTo>
                    <a:pt x="1996208" y="812061"/>
                    <a:pt x="1913367" y="831127"/>
                    <a:pt x="1828401" y="841823"/>
                  </a:cubicBezTo>
                  <a:cubicBezTo>
                    <a:pt x="1742638" y="852651"/>
                    <a:pt x="1656941" y="852983"/>
                    <a:pt x="1571376" y="838833"/>
                  </a:cubicBezTo>
                  <a:cubicBezTo>
                    <a:pt x="1512983" y="829134"/>
                    <a:pt x="1455785" y="814918"/>
                    <a:pt x="1400448" y="793593"/>
                  </a:cubicBezTo>
                  <a:cubicBezTo>
                    <a:pt x="1393605" y="790936"/>
                    <a:pt x="1387560" y="789009"/>
                    <a:pt x="1387294" y="779045"/>
                  </a:cubicBezTo>
                  <a:cubicBezTo>
                    <a:pt x="1385700" y="720585"/>
                    <a:pt x="1383308" y="662125"/>
                    <a:pt x="1381116" y="600875"/>
                  </a:cubicBezTo>
                  <a:cubicBezTo>
                    <a:pt x="1460103" y="619941"/>
                    <a:pt x="1678996" y="672488"/>
                    <a:pt x="1711946" y="681124"/>
                  </a:cubicBezTo>
                  <a:cubicBezTo>
                    <a:pt x="1723240" y="684114"/>
                    <a:pt x="1733404" y="681789"/>
                    <a:pt x="1744033" y="679198"/>
                  </a:cubicBezTo>
                  <a:cubicBezTo>
                    <a:pt x="1852782" y="652559"/>
                    <a:pt x="1961597" y="626185"/>
                    <a:pt x="2070279" y="599147"/>
                  </a:cubicBezTo>
                  <a:cubicBezTo>
                    <a:pt x="2075361" y="597885"/>
                    <a:pt x="2078882" y="597287"/>
                    <a:pt x="2081166" y="598491"/>
                  </a:cubicBezTo>
                  <a:close/>
                  <a:moveTo>
                    <a:pt x="2195504" y="542814"/>
                  </a:moveTo>
                  <a:cubicBezTo>
                    <a:pt x="2204074" y="542349"/>
                    <a:pt x="2201283" y="550653"/>
                    <a:pt x="2201350" y="555369"/>
                  </a:cubicBezTo>
                  <a:cubicBezTo>
                    <a:pt x="2201881" y="586459"/>
                    <a:pt x="2201948" y="617616"/>
                    <a:pt x="2202147" y="648706"/>
                  </a:cubicBezTo>
                  <a:cubicBezTo>
                    <a:pt x="2202213" y="657076"/>
                    <a:pt x="2200885" y="665380"/>
                    <a:pt x="2209454" y="671625"/>
                  </a:cubicBezTo>
                  <a:cubicBezTo>
                    <a:pt x="2214038" y="674947"/>
                    <a:pt x="2214636" y="681590"/>
                    <a:pt x="2211315" y="686705"/>
                  </a:cubicBezTo>
                  <a:cubicBezTo>
                    <a:pt x="2198161" y="706767"/>
                    <a:pt x="2199689" y="730351"/>
                    <a:pt x="2204074" y="750413"/>
                  </a:cubicBezTo>
                  <a:cubicBezTo>
                    <a:pt x="2217625" y="813723"/>
                    <a:pt x="2222209" y="1004714"/>
                    <a:pt x="2223937" y="1038926"/>
                  </a:cubicBezTo>
                  <a:cubicBezTo>
                    <a:pt x="2200021" y="1031951"/>
                    <a:pt x="2179892" y="1038129"/>
                    <a:pt x="2159166" y="1048360"/>
                  </a:cubicBezTo>
                  <a:cubicBezTo>
                    <a:pt x="2155910" y="1025507"/>
                    <a:pt x="2178564" y="875504"/>
                    <a:pt x="2183214" y="820964"/>
                  </a:cubicBezTo>
                  <a:cubicBezTo>
                    <a:pt x="2186270" y="785223"/>
                    <a:pt x="2193179" y="749682"/>
                    <a:pt x="2190256" y="713477"/>
                  </a:cubicBezTo>
                  <a:cubicBezTo>
                    <a:pt x="2189525" y="704442"/>
                    <a:pt x="2191319" y="695208"/>
                    <a:pt x="2184941" y="687170"/>
                  </a:cubicBezTo>
                  <a:cubicBezTo>
                    <a:pt x="2183347" y="685177"/>
                    <a:pt x="2182549" y="680859"/>
                    <a:pt x="2183546" y="678600"/>
                  </a:cubicBezTo>
                  <a:cubicBezTo>
                    <a:pt x="2199091" y="644056"/>
                    <a:pt x="2187266" y="607850"/>
                    <a:pt x="2190455" y="572575"/>
                  </a:cubicBezTo>
                  <a:cubicBezTo>
                    <a:pt x="2190920" y="567128"/>
                    <a:pt x="2189990" y="561547"/>
                    <a:pt x="2190654" y="556100"/>
                  </a:cubicBezTo>
                  <a:cubicBezTo>
                    <a:pt x="2191252" y="551317"/>
                    <a:pt x="2187333" y="543279"/>
                    <a:pt x="2195504" y="542814"/>
                  </a:cubicBezTo>
                  <a:close/>
                  <a:moveTo>
                    <a:pt x="1772134" y="307246"/>
                  </a:moveTo>
                  <a:cubicBezTo>
                    <a:pt x="1972691" y="362783"/>
                    <a:pt x="2173448" y="417789"/>
                    <a:pt x="2379254" y="474389"/>
                  </a:cubicBezTo>
                  <a:cubicBezTo>
                    <a:pt x="2334878" y="485416"/>
                    <a:pt x="2294288" y="492524"/>
                    <a:pt x="2255890" y="505877"/>
                  </a:cubicBezTo>
                  <a:cubicBezTo>
                    <a:pt x="2207794" y="522618"/>
                    <a:pt x="2161956" y="515643"/>
                    <a:pt x="2114590" y="505146"/>
                  </a:cubicBezTo>
                  <a:cubicBezTo>
                    <a:pt x="2020655" y="484353"/>
                    <a:pt x="1926322" y="465553"/>
                    <a:pt x="1832255" y="445690"/>
                  </a:cubicBezTo>
                  <a:cubicBezTo>
                    <a:pt x="1828601" y="444893"/>
                    <a:pt x="1825744" y="444162"/>
                    <a:pt x="1822024" y="445557"/>
                  </a:cubicBezTo>
                  <a:cubicBezTo>
                    <a:pt x="1789605" y="457581"/>
                    <a:pt x="1756523" y="458511"/>
                    <a:pt x="1723307" y="449477"/>
                  </a:cubicBezTo>
                  <a:cubicBezTo>
                    <a:pt x="1718125" y="448082"/>
                    <a:pt x="1715202" y="448347"/>
                    <a:pt x="1712877" y="452865"/>
                  </a:cubicBezTo>
                  <a:cubicBezTo>
                    <a:pt x="1710286" y="457913"/>
                    <a:pt x="1713674" y="461036"/>
                    <a:pt x="1716929" y="463693"/>
                  </a:cubicBezTo>
                  <a:cubicBezTo>
                    <a:pt x="1727359" y="472263"/>
                    <a:pt x="1740313" y="474123"/>
                    <a:pt x="1752935" y="475319"/>
                  </a:cubicBezTo>
                  <a:cubicBezTo>
                    <a:pt x="1776851" y="477511"/>
                    <a:pt x="1800500" y="475717"/>
                    <a:pt x="1822556" y="464955"/>
                  </a:cubicBezTo>
                  <a:cubicBezTo>
                    <a:pt x="1827139" y="462697"/>
                    <a:pt x="1831258" y="462032"/>
                    <a:pt x="1836506" y="463095"/>
                  </a:cubicBezTo>
                  <a:cubicBezTo>
                    <a:pt x="1941336" y="484885"/>
                    <a:pt x="2046165" y="506475"/>
                    <a:pt x="2156375" y="529195"/>
                  </a:cubicBezTo>
                  <a:cubicBezTo>
                    <a:pt x="2107083" y="541418"/>
                    <a:pt x="1830793" y="609311"/>
                    <a:pt x="1736792" y="632629"/>
                  </a:cubicBezTo>
                  <a:cubicBezTo>
                    <a:pt x="1724702" y="635618"/>
                    <a:pt x="1713408" y="635951"/>
                    <a:pt x="1701052" y="632961"/>
                  </a:cubicBezTo>
                  <a:cubicBezTo>
                    <a:pt x="1515973" y="587788"/>
                    <a:pt x="1330761" y="543013"/>
                    <a:pt x="1145616" y="498171"/>
                  </a:cubicBezTo>
                  <a:cubicBezTo>
                    <a:pt x="1141564" y="497175"/>
                    <a:pt x="1136980" y="497640"/>
                    <a:pt x="1133326" y="492192"/>
                  </a:cubicBezTo>
                  <a:cubicBezTo>
                    <a:pt x="1334017" y="430544"/>
                    <a:pt x="1533577" y="369293"/>
                    <a:pt x="1733006" y="307778"/>
                  </a:cubicBezTo>
                  <a:cubicBezTo>
                    <a:pt x="1746358" y="303659"/>
                    <a:pt x="1758515" y="303526"/>
                    <a:pt x="1772134" y="307246"/>
                  </a:cubicBezTo>
                  <a:close/>
                  <a:moveTo>
                    <a:pt x="0" y="0"/>
                  </a:moveTo>
                  <a:cubicBezTo>
                    <a:pt x="732410" y="287251"/>
                    <a:pt x="1248054" y="792265"/>
                    <a:pt x="1534972" y="1528462"/>
                  </a:cubicBezTo>
                  <a:cubicBezTo>
                    <a:pt x="2036399" y="1227792"/>
                    <a:pt x="2574696" y="1019263"/>
                    <a:pt x="3151324" y="909650"/>
                  </a:cubicBezTo>
                  <a:cubicBezTo>
                    <a:pt x="2438245" y="1262337"/>
                    <a:pt x="1848663" y="1761638"/>
                    <a:pt x="1377263" y="2408152"/>
                  </a:cubicBezTo>
                  <a:cubicBezTo>
                    <a:pt x="1392011" y="2319000"/>
                    <a:pt x="1381449" y="2237887"/>
                    <a:pt x="1344845" y="2160893"/>
                  </a:cubicBezTo>
                  <a:cubicBezTo>
                    <a:pt x="1296017" y="2058056"/>
                    <a:pt x="1218292" y="1986044"/>
                    <a:pt x="1110540" y="1948178"/>
                  </a:cubicBezTo>
                  <a:cubicBezTo>
                    <a:pt x="1094663" y="1942598"/>
                    <a:pt x="1087887" y="1934759"/>
                    <a:pt x="1085296" y="1918616"/>
                  </a:cubicBezTo>
                  <a:cubicBezTo>
                    <a:pt x="1059852" y="1761439"/>
                    <a:pt x="1021255" y="1607383"/>
                    <a:pt x="971565" y="1456118"/>
                  </a:cubicBezTo>
                  <a:cubicBezTo>
                    <a:pt x="872382" y="1154385"/>
                    <a:pt x="731945" y="873246"/>
                    <a:pt x="550055" y="612767"/>
                  </a:cubicBezTo>
                  <a:cubicBezTo>
                    <a:pt x="416261" y="421111"/>
                    <a:pt x="263601" y="245930"/>
                    <a:pt x="92340" y="86959"/>
                  </a:cubicBezTo>
                  <a:cubicBezTo>
                    <a:pt x="61317" y="58194"/>
                    <a:pt x="29562" y="30226"/>
                    <a:pt x="0" y="0"/>
                  </a:cubicBezTo>
                  <a:close/>
                </a:path>
              </a:pathLst>
            </a:custGeom>
            <a:solidFill>
              <a:schemeClr val="accent1"/>
            </a:solidFill>
            <a:ln w="6632" cap="flat">
              <a:noFill/>
              <a:prstDash val="solid"/>
              <a:miter/>
            </a:ln>
          </p:spPr>
          <p:txBody>
            <a:bodyPr rtlCol="0" anchor="ctr"/>
            <a:lstStyle/>
            <a:p>
              <a:endParaRPr lang="ko-KR" altLang="en-US"/>
            </a:p>
          </p:txBody>
        </p:sp>
        <p:sp>
          <p:nvSpPr>
            <p:cNvPr id="21" name="자유형: 도형 33">
              <a:extLst>
                <a:ext uri="{FF2B5EF4-FFF2-40B4-BE49-F238E27FC236}">
                  <a16:creationId xmlns:a16="http://schemas.microsoft.com/office/drawing/2014/main" id="{F7746754-5D56-DED0-7B17-0C624A6490BC}"/>
                </a:ext>
              </a:extLst>
            </p:cNvPr>
            <p:cNvSpPr/>
            <p:nvPr/>
          </p:nvSpPr>
          <p:spPr>
            <a:xfrm>
              <a:off x="2383949" y="2098404"/>
              <a:ext cx="3271743" cy="3224150"/>
            </a:xfrm>
            <a:custGeom>
              <a:avLst/>
              <a:gdLst>
                <a:gd name="connsiteX0" fmla="*/ 2448455 w 3271743"/>
                <a:gd name="connsiteY0" fmla="*/ 372151 h 3224150"/>
                <a:gd name="connsiteX1" fmla="*/ 2461675 w 3271743"/>
                <a:gd name="connsiteY1" fmla="*/ 695142 h 3224150"/>
                <a:gd name="connsiteX2" fmla="*/ 2447924 w 3271743"/>
                <a:gd name="connsiteY2" fmla="*/ 718526 h 3224150"/>
                <a:gd name="connsiteX3" fmla="*/ 1588695 w 3271743"/>
                <a:gd name="connsiteY3" fmla="*/ 1225600 h 3224150"/>
                <a:gd name="connsiteX4" fmla="*/ 606302 w 3271743"/>
                <a:gd name="connsiteY4" fmla="*/ 2209388 h 3224150"/>
                <a:gd name="connsiteX5" fmla="*/ 228837 w 3271743"/>
                <a:gd name="connsiteY5" fmla="*/ 2929907 h 3224150"/>
                <a:gd name="connsiteX6" fmla="*/ 160545 w 3271743"/>
                <a:gd name="connsiteY6" fmla="*/ 3198491 h 3224150"/>
                <a:gd name="connsiteX7" fmla="*/ 146860 w 3271743"/>
                <a:gd name="connsiteY7" fmla="*/ 3211445 h 3224150"/>
                <a:gd name="connsiteX8" fmla="*/ 10276 w 3271743"/>
                <a:gd name="connsiteY8" fmla="*/ 3224001 h 3224150"/>
                <a:gd name="connsiteX9" fmla="*/ 511 w 3271743"/>
                <a:gd name="connsiteY9" fmla="*/ 3210116 h 3224150"/>
                <a:gd name="connsiteX10" fmla="*/ 26685 w 3271743"/>
                <a:gd name="connsiteY10" fmla="*/ 2966777 h 3224150"/>
                <a:gd name="connsiteX11" fmla="*/ 308622 w 3271743"/>
                <a:gd name="connsiteY11" fmla="*/ 2234101 h 3224150"/>
                <a:gd name="connsiteX12" fmla="*/ 1012865 w 3271743"/>
                <a:gd name="connsiteY12" fmla="*/ 1345376 h 3224150"/>
                <a:gd name="connsiteX13" fmla="*/ 2448455 w 3271743"/>
                <a:gd name="connsiteY13" fmla="*/ 372151 h 3224150"/>
                <a:gd name="connsiteX14" fmla="*/ 2894145 w 3271743"/>
                <a:gd name="connsiteY14" fmla="*/ 0 h 3224150"/>
                <a:gd name="connsiteX15" fmla="*/ 2987349 w 3271743"/>
                <a:gd name="connsiteY15" fmla="*/ 241014 h 3224150"/>
                <a:gd name="connsiteX16" fmla="*/ 3009869 w 3271743"/>
                <a:gd name="connsiteY16" fmla="*/ 255962 h 3224150"/>
                <a:gd name="connsiteX17" fmla="*/ 3271743 w 3271743"/>
                <a:gd name="connsiteY17" fmla="*/ 258087 h 3224150"/>
                <a:gd name="connsiteX18" fmla="*/ 3067466 w 3271743"/>
                <a:gd name="connsiteY18" fmla="*/ 424499 h 3224150"/>
                <a:gd name="connsiteX19" fmla="*/ 3060623 w 3271743"/>
                <a:gd name="connsiteY19" fmla="*/ 448880 h 3224150"/>
                <a:gd name="connsiteX20" fmla="*/ 3135425 w 3271743"/>
                <a:gd name="connsiteY20" fmla="*/ 685377 h 3224150"/>
                <a:gd name="connsiteX21" fmla="*/ 3136422 w 3271743"/>
                <a:gd name="connsiteY21" fmla="*/ 697069 h 3224150"/>
                <a:gd name="connsiteX22" fmla="*/ 2919190 w 3271743"/>
                <a:gd name="connsiteY22" fmla="*/ 556698 h 3224150"/>
                <a:gd name="connsiteX23" fmla="*/ 2892484 w 3271743"/>
                <a:gd name="connsiteY23" fmla="*/ 558093 h 3224150"/>
                <a:gd name="connsiteX24" fmla="*/ 2679438 w 3271743"/>
                <a:gd name="connsiteY24" fmla="*/ 709824 h 3224150"/>
                <a:gd name="connsiteX25" fmla="*/ 2744939 w 3271743"/>
                <a:gd name="connsiteY25" fmla="*/ 464358 h 3224150"/>
                <a:gd name="connsiteX26" fmla="*/ 2732118 w 3271743"/>
                <a:gd name="connsiteY26" fmla="*/ 427090 h 3224150"/>
                <a:gd name="connsiteX27" fmla="*/ 2526844 w 3271743"/>
                <a:gd name="connsiteY27" fmla="*/ 276290 h 3224150"/>
                <a:gd name="connsiteX28" fmla="*/ 2782606 w 3271743"/>
                <a:gd name="connsiteY28" fmla="*/ 262206 h 3224150"/>
                <a:gd name="connsiteX29" fmla="*/ 2811836 w 3271743"/>
                <a:gd name="connsiteY29" fmla="*/ 240350 h 3224150"/>
                <a:gd name="connsiteX30" fmla="*/ 2894145 w 3271743"/>
                <a:gd name="connsiteY30" fmla="*/ 0 h 322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271743" h="3224150">
                  <a:moveTo>
                    <a:pt x="2448455" y="372151"/>
                  </a:moveTo>
                  <a:cubicBezTo>
                    <a:pt x="2451046" y="432139"/>
                    <a:pt x="2459217" y="646381"/>
                    <a:pt x="2461675" y="695142"/>
                  </a:cubicBezTo>
                  <a:cubicBezTo>
                    <a:pt x="2462273" y="707100"/>
                    <a:pt x="2459549" y="713278"/>
                    <a:pt x="2447924" y="718526"/>
                  </a:cubicBezTo>
                  <a:cubicBezTo>
                    <a:pt x="2143334" y="856704"/>
                    <a:pt x="1857478" y="1026770"/>
                    <a:pt x="1588695" y="1225600"/>
                  </a:cubicBezTo>
                  <a:cubicBezTo>
                    <a:pt x="1211961" y="1504281"/>
                    <a:pt x="878540" y="1826409"/>
                    <a:pt x="606302" y="2209388"/>
                  </a:cubicBezTo>
                  <a:cubicBezTo>
                    <a:pt x="447796" y="2432333"/>
                    <a:pt x="316261" y="2669627"/>
                    <a:pt x="228837" y="2929907"/>
                  </a:cubicBezTo>
                  <a:cubicBezTo>
                    <a:pt x="199341" y="3017730"/>
                    <a:pt x="175492" y="3107014"/>
                    <a:pt x="160545" y="3198491"/>
                  </a:cubicBezTo>
                  <a:cubicBezTo>
                    <a:pt x="159150" y="3207127"/>
                    <a:pt x="156094" y="3210714"/>
                    <a:pt x="146860" y="3211445"/>
                  </a:cubicBezTo>
                  <a:cubicBezTo>
                    <a:pt x="101288" y="3215165"/>
                    <a:pt x="55782" y="3219350"/>
                    <a:pt x="10276" y="3224001"/>
                  </a:cubicBezTo>
                  <a:cubicBezTo>
                    <a:pt x="-3010" y="3225396"/>
                    <a:pt x="312" y="3216759"/>
                    <a:pt x="511" y="3210116"/>
                  </a:cubicBezTo>
                  <a:cubicBezTo>
                    <a:pt x="3434" y="3128405"/>
                    <a:pt x="11472" y="3047159"/>
                    <a:pt x="26685" y="2966777"/>
                  </a:cubicBezTo>
                  <a:cubicBezTo>
                    <a:pt x="76044" y="2705368"/>
                    <a:pt x="177552" y="2463955"/>
                    <a:pt x="308622" y="2234101"/>
                  </a:cubicBezTo>
                  <a:cubicBezTo>
                    <a:pt x="498018" y="1902008"/>
                    <a:pt x="738169" y="1609775"/>
                    <a:pt x="1012865" y="1345376"/>
                  </a:cubicBezTo>
                  <a:cubicBezTo>
                    <a:pt x="1429923" y="944129"/>
                    <a:pt x="2018110" y="554307"/>
                    <a:pt x="2448455" y="372151"/>
                  </a:cubicBezTo>
                  <a:close/>
                  <a:moveTo>
                    <a:pt x="2894145" y="0"/>
                  </a:moveTo>
                  <a:cubicBezTo>
                    <a:pt x="2917994" y="61383"/>
                    <a:pt x="2981171" y="221351"/>
                    <a:pt x="2987349" y="241014"/>
                  </a:cubicBezTo>
                  <a:cubicBezTo>
                    <a:pt x="2991202" y="253371"/>
                    <a:pt x="2997911" y="255962"/>
                    <a:pt x="3009869" y="255962"/>
                  </a:cubicBezTo>
                  <a:cubicBezTo>
                    <a:pt x="3090384" y="256227"/>
                    <a:pt x="3261779" y="258087"/>
                    <a:pt x="3271743" y="258087"/>
                  </a:cubicBezTo>
                  <a:cubicBezTo>
                    <a:pt x="3219594" y="300670"/>
                    <a:pt x="3086598" y="410482"/>
                    <a:pt x="3067466" y="424499"/>
                  </a:cubicBezTo>
                  <a:cubicBezTo>
                    <a:pt x="3057700" y="431674"/>
                    <a:pt x="3057169" y="438118"/>
                    <a:pt x="3060623" y="448880"/>
                  </a:cubicBezTo>
                  <a:cubicBezTo>
                    <a:pt x="3085934" y="527601"/>
                    <a:pt x="3110580" y="606522"/>
                    <a:pt x="3135425" y="685377"/>
                  </a:cubicBezTo>
                  <a:cubicBezTo>
                    <a:pt x="3136488" y="688698"/>
                    <a:pt x="3139079" y="691887"/>
                    <a:pt x="3136422" y="697069"/>
                  </a:cubicBezTo>
                  <a:cubicBezTo>
                    <a:pt x="3097094" y="671758"/>
                    <a:pt x="2951941" y="578953"/>
                    <a:pt x="2919190" y="556698"/>
                  </a:cubicBezTo>
                  <a:cubicBezTo>
                    <a:pt x="2908627" y="549524"/>
                    <a:pt x="2902250" y="550985"/>
                    <a:pt x="2892484" y="558093"/>
                  </a:cubicBezTo>
                  <a:cubicBezTo>
                    <a:pt x="2827448" y="605326"/>
                    <a:pt x="2686612" y="705040"/>
                    <a:pt x="2679438" y="709824"/>
                  </a:cubicBezTo>
                  <a:cubicBezTo>
                    <a:pt x="2701626" y="626186"/>
                    <a:pt x="2722685" y="545139"/>
                    <a:pt x="2744939" y="464358"/>
                  </a:cubicBezTo>
                  <a:cubicBezTo>
                    <a:pt x="2749523" y="447617"/>
                    <a:pt x="2747464" y="437985"/>
                    <a:pt x="2732118" y="427090"/>
                  </a:cubicBezTo>
                  <a:cubicBezTo>
                    <a:pt x="2664225" y="378728"/>
                    <a:pt x="2597660" y="328572"/>
                    <a:pt x="2526844" y="276290"/>
                  </a:cubicBezTo>
                  <a:cubicBezTo>
                    <a:pt x="2539599" y="275227"/>
                    <a:pt x="2707671" y="265329"/>
                    <a:pt x="2782606" y="262206"/>
                  </a:cubicBezTo>
                  <a:cubicBezTo>
                    <a:pt x="2798948" y="261542"/>
                    <a:pt x="2806655" y="256692"/>
                    <a:pt x="2811836" y="240350"/>
                  </a:cubicBezTo>
                  <a:cubicBezTo>
                    <a:pt x="2836416" y="163289"/>
                    <a:pt x="2889428" y="2857"/>
                    <a:pt x="2894145" y="0"/>
                  </a:cubicBezTo>
                  <a:close/>
                </a:path>
              </a:pathLst>
            </a:custGeom>
            <a:solidFill>
              <a:schemeClr val="accent3"/>
            </a:solidFill>
            <a:ln w="6632" cap="flat">
              <a:noFill/>
              <a:prstDash val="solid"/>
              <a:miter/>
            </a:ln>
          </p:spPr>
          <p:txBody>
            <a:bodyPr rtlCol="0" anchor="ctr"/>
            <a:lstStyle/>
            <a:p>
              <a:endParaRPr lang="ko-KR" altLang="en-US"/>
            </a:p>
          </p:txBody>
        </p:sp>
        <p:sp>
          <p:nvSpPr>
            <p:cNvPr id="22" name="자유형: 도형 29">
              <a:extLst>
                <a:ext uri="{FF2B5EF4-FFF2-40B4-BE49-F238E27FC236}">
                  <a16:creationId xmlns:a16="http://schemas.microsoft.com/office/drawing/2014/main" id="{B08F2E4E-E347-48E7-3D9B-39B2AFE017AB}"/>
                </a:ext>
              </a:extLst>
            </p:cNvPr>
            <p:cNvSpPr/>
            <p:nvPr/>
          </p:nvSpPr>
          <p:spPr>
            <a:xfrm>
              <a:off x="535730" y="2193270"/>
              <a:ext cx="2101105" cy="1886069"/>
            </a:xfrm>
            <a:custGeom>
              <a:avLst/>
              <a:gdLst>
                <a:gd name="connsiteX0" fmla="*/ 1820762 w 2101105"/>
                <a:gd name="connsiteY0" fmla="*/ 1317342 h 1886069"/>
                <a:gd name="connsiteX1" fmla="*/ 2101104 w 2101105"/>
                <a:gd name="connsiteY1" fmla="*/ 1606054 h 1886069"/>
                <a:gd name="connsiteX2" fmla="*/ 1815381 w 2101105"/>
                <a:gd name="connsiteY2" fmla="*/ 1886064 h 1886069"/>
                <a:gd name="connsiteX3" fmla="*/ 1532714 w 2101105"/>
                <a:gd name="connsiteY3" fmla="*/ 1606054 h 1886069"/>
                <a:gd name="connsiteX4" fmla="*/ 1820762 w 2101105"/>
                <a:gd name="connsiteY4" fmla="*/ 1317342 h 1886069"/>
                <a:gd name="connsiteX5" fmla="*/ 367501 w 2101105"/>
                <a:gd name="connsiteY5" fmla="*/ 754997 h 1886069"/>
                <a:gd name="connsiteX6" fmla="*/ 371487 w 2101105"/>
                <a:gd name="connsiteY6" fmla="*/ 775325 h 1886069"/>
                <a:gd name="connsiteX7" fmla="*/ 371753 w 2101105"/>
                <a:gd name="connsiteY7" fmla="*/ 844879 h 1886069"/>
                <a:gd name="connsiteX8" fmla="*/ 376469 w 2101105"/>
                <a:gd name="connsiteY8" fmla="*/ 865407 h 1886069"/>
                <a:gd name="connsiteX9" fmla="*/ 378396 w 2101105"/>
                <a:gd name="connsiteY9" fmla="*/ 875637 h 1886069"/>
                <a:gd name="connsiteX10" fmla="*/ 374875 w 2101105"/>
                <a:gd name="connsiteY10" fmla="*/ 952499 h 1886069"/>
                <a:gd name="connsiteX11" fmla="*/ 400584 w 2101105"/>
                <a:gd name="connsiteY11" fmla="*/ 1188597 h 1886069"/>
                <a:gd name="connsiteX12" fmla="*/ 347372 w 2101105"/>
                <a:gd name="connsiteY12" fmla="*/ 1181223 h 1886069"/>
                <a:gd name="connsiteX13" fmla="*/ 360725 w 2101105"/>
                <a:gd name="connsiteY13" fmla="*/ 903472 h 1886069"/>
                <a:gd name="connsiteX14" fmla="*/ 355344 w 2101105"/>
                <a:gd name="connsiteY14" fmla="*/ 879291 h 1886069"/>
                <a:gd name="connsiteX15" fmla="*/ 353550 w 2101105"/>
                <a:gd name="connsiteY15" fmla="*/ 870854 h 1886069"/>
                <a:gd name="connsiteX16" fmla="*/ 362054 w 2101105"/>
                <a:gd name="connsiteY16" fmla="*/ 776122 h 1886069"/>
                <a:gd name="connsiteX17" fmla="*/ 367501 w 2101105"/>
                <a:gd name="connsiteY17" fmla="*/ 754997 h 1886069"/>
                <a:gd name="connsiteX18" fmla="*/ 1039932 w 2101105"/>
                <a:gd name="connsiteY18" fmla="*/ 628378 h 1886069"/>
                <a:gd name="connsiteX19" fmla="*/ 1046899 w 2101105"/>
                <a:gd name="connsiteY19" fmla="*/ 635154 h 1886069"/>
                <a:gd name="connsiteX20" fmla="*/ 1104827 w 2101105"/>
                <a:gd name="connsiteY20" fmla="*/ 949243 h 1886069"/>
                <a:gd name="connsiteX21" fmla="*/ 867466 w 2101105"/>
                <a:gd name="connsiteY21" fmla="*/ 1103033 h 1886069"/>
                <a:gd name="connsiteX22" fmla="*/ 632298 w 2101105"/>
                <a:gd name="connsiteY22" fmla="*/ 981728 h 1886069"/>
                <a:gd name="connsiteX23" fmla="*/ 602603 w 2101105"/>
                <a:gd name="connsiteY23" fmla="*/ 919349 h 1886069"/>
                <a:gd name="connsiteX24" fmla="*/ 607320 w 2101105"/>
                <a:gd name="connsiteY24" fmla="*/ 907125 h 1886069"/>
                <a:gd name="connsiteX25" fmla="*/ 726897 w 2101105"/>
                <a:gd name="connsiteY25" fmla="*/ 863081 h 1886069"/>
                <a:gd name="connsiteX26" fmla="*/ 935493 w 2101105"/>
                <a:gd name="connsiteY26" fmla="*/ 730948 h 1886069"/>
                <a:gd name="connsiteX27" fmla="*/ 1030224 w 2101105"/>
                <a:gd name="connsiteY27" fmla="*/ 632563 h 1886069"/>
                <a:gd name="connsiteX28" fmla="*/ 1039932 w 2101105"/>
                <a:gd name="connsiteY28" fmla="*/ 628378 h 1886069"/>
                <a:gd name="connsiteX29" fmla="*/ 946122 w 2101105"/>
                <a:gd name="connsiteY29" fmla="*/ 409087 h 1886069"/>
                <a:gd name="connsiteX30" fmla="*/ 1028962 w 2101105"/>
                <a:gd name="connsiteY30" fmla="*/ 538828 h 1886069"/>
                <a:gd name="connsiteX31" fmla="*/ 1024445 w 2101105"/>
                <a:gd name="connsiteY31" fmla="*/ 557894 h 1886069"/>
                <a:gd name="connsiteX32" fmla="*/ 731813 w 2101105"/>
                <a:gd name="connsiteY32" fmla="*/ 804622 h 1886069"/>
                <a:gd name="connsiteX33" fmla="*/ 541685 w 2101105"/>
                <a:gd name="connsiteY33" fmla="*/ 872648 h 1886069"/>
                <a:gd name="connsiteX34" fmla="*/ 516507 w 2101105"/>
                <a:gd name="connsiteY34" fmla="*/ 862550 h 1886069"/>
                <a:gd name="connsiteX35" fmla="*/ 443366 w 2101105"/>
                <a:gd name="connsiteY35" fmla="*/ 747291 h 1886069"/>
                <a:gd name="connsiteX36" fmla="*/ 601606 w 2101105"/>
                <a:gd name="connsiteY36" fmla="*/ 687702 h 1886069"/>
                <a:gd name="connsiteX37" fmla="*/ 726432 w 2101105"/>
                <a:gd name="connsiteY37" fmla="*/ 641333 h 1886069"/>
                <a:gd name="connsiteX38" fmla="*/ 760312 w 2101105"/>
                <a:gd name="connsiteY38" fmla="*/ 614893 h 1886069"/>
                <a:gd name="connsiteX39" fmla="*/ 946122 w 2101105"/>
                <a:gd name="connsiteY39" fmla="*/ 409087 h 1886069"/>
                <a:gd name="connsiteX40" fmla="*/ 1074069 w 2101105"/>
                <a:gd name="connsiteY40" fmla="*/ 209725 h 1886069"/>
                <a:gd name="connsiteX41" fmla="*/ 1010693 w 2101105"/>
                <a:gd name="connsiteY41" fmla="*/ 280010 h 1886069"/>
                <a:gd name="connsiteX42" fmla="*/ 738589 w 2101105"/>
                <a:gd name="connsiteY42" fmla="*/ 582673 h 1886069"/>
                <a:gd name="connsiteX43" fmla="*/ 668636 w 2101105"/>
                <a:gd name="connsiteY43" fmla="*/ 619011 h 1886069"/>
                <a:gd name="connsiteX44" fmla="*/ 375008 w 2101105"/>
                <a:gd name="connsiteY44" fmla="*/ 729554 h 1886069"/>
                <a:gd name="connsiteX45" fmla="*/ 360791 w 2101105"/>
                <a:gd name="connsiteY45" fmla="*/ 733207 h 1886069"/>
                <a:gd name="connsiteX46" fmla="*/ 416461 w 2101105"/>
                <a:gd name="connsiteY46" fmla="*/ 675212 h 1886069"/>
                <a:gd name="connsiteX47" fmla="*/ 548528 w 2101105"/>
                <a:gd name="connsiteY47" fmla="*/ 538496 h 1886069"/>
                <a:gd name="connsiteX48" fmla="*/ 571247 w 2101105"/>
                <a:gd name="connsiteY48" fmla="*/ 525475 h 1886069"/>
                <a:gd name="connsiteX49" fmla="*/ 635620 w 2101105"/>
                <a:gd name="connsiteY49" fmla="*/ 483357 h 1886069"/>
                <a:gd name="connsiteX50" fmla="*/ 637746 w 2101105"/>
                <a:gd name="connsiteY50" fmla="*/ 465687 h 1886069"/>
                <a:gd name="connsiteX51" fmla="*/ 624193 w 2101105"/>
                <a:gd name="connsiteY51" fmla="*/ 473459 h 1886069"/>
                <a:gd name="connsiteX52" fmla="*/ 569387 w 2101105"/>
                <a:gd name="connsiteY52" fmla="*/ 508469 h 1886069"/>
                <a:gd name="connsiteX53" fmla="*/ 540224 w 2101105"/>
                <a:gd name="connsiteY53" fmla="*/ 527468 h 1886069"/>
                <a:gd name="connsiteX54" fmla="*/ 345446 w 2101105"/>
                <a:gd name="connsiteY54" fmla="*/ 730218 h 1886069"/>
                <a:gd name="connsiteX55" fmla="*/ 302597 w 2101105"/>
                <a:gd name="connsiteY55" fmla="*/ 756392 h 1886069"/>
                <a:gd name="connsiteX56" fmla="*/ 172391 w 2101105"/>
                <a:gd name="connsiteY56" fmla="*/ 805485 h 1886069"/>
                <a:gd name="connsiteX57" fmla="*/ 319405 w 2101105"/>
                <a:gd name="connsiteY57" fmla="*/ 632430 h 1886069"/>
                <a:gd name="connsiteX58" fmla="*/ 524679 w 2101105"/>
                <a:gd name="connsiteY58" fmla="*/ 389888 h 1886069"/>
                <a:gd name="connsiteX59" fmla="*/ 552779 w 2101105"/>
                <a:gd name="connsiteY59" fmla="*/ 371420 h 1886069"/>
                <a:gd name="connsiteX60" fmla="*/ 1059919 w 2101105"/>
                <a:gd name="connsiteY60" fmla="*/ 213578 h 1886069"/>
                <a:gd name="connsiteX61" fmla="*/ 1074069 w 2101105"/>
                <a:gd name="connsiteY61" fmla="*/ 209725 h 1886069"/>
                <a:gd name="connsiteX62" fmla="*/ 1191454 w 2101105"/>
                <a:gd name="connsiteY62" fmla="*/ 0 h 1886069"/>
                <a:gd name="connsiteX63" fmla="*/ 1390284 w 2101105"/>
                <a:gd name="connsiteY63" fmla="*/ 317145 h 1886069"/>
                <a:gd name="connsiteX64" fmla="*/ 1648969 w 2101105"/>
                <a:gd name="connsiteY64" fmla="*/ 892245 h 1886069"/>
                <a:gd name="connsiteX65" fmla="*/ 1740313 w 2101105"/>
                <a:gd name="connsiteY65" fmla="*/ 1190657 h 1886069"/>
                <a:gd name="connsiteX66" fmla="*/ 1730680 w 2101105"/>
                <a:gd name="connsiteY66" fmla="*/ 1208062 h 1886069"/>
                <a:gd name="connsiteX67" fmla="*/ 1415661 w 2101105"/>
                <a:gd name="connsiteY67" fmla="*/ 1535703 h 1886069"/>
                <a:gd name="connsiteX68" fmla="*/ 1414664 w 2101105"/>
                <a:gd name="connsiteY68" fmla="*/ 1652358 h 1886069"/>
                <a:gd name="connsiteX69" fmla="*/ 1414731 w 2101105"/>
                <a:gd name="connsiteY69" fmla="*/ 1662854 h 1886069"/>
                <a:gd name="connsiteX70" fmla="*/ 0 w 2101105"/>
                <a:gd name="connsiteY70" fmla="*/ 1482824 h 1886069"/>
                <a:gd name="connsiteX71" fmla="*/ 438981 w 2101105"/>
                <a:gd name="connsiteY71" fmla="*/ 1344181 h 1886069"/>
                <a:gd name="connsiteX72" fmla="*/ 989568 w 2101105"/>
                <a:gd name="connsiteY72" fmla="*/ 1221348 h 1886069"/>
                <a:gd name="connsiteX73" fmla="*/ 1360855 w 2101105"/>
                <a:gd name="connsiteY73" fmla="*/ 1171790 h 1886069"/>
                <a:gd name="connsiteX74" fmla="*/ 1374340 w 2101105"/>
                <a:gd name="connsiteY74" fmla="*/ 1157640 h 1886069"/>
                <a:gd name="connsiteX75" fmla="*/ 1370155 w 2101105"/>
                <a:gd name="connsiteY75" fmla="*/ 892312 h 1886069"/>
                <a:gd name="connsiteX76" fmla="*/ 1191454 w 2101105"/>
                <a:gd name="connsiteY76" fmla="*/ 0 h 188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101105" h="1886069">
                  <a:moveTo>
                    <a:pt x="1820762" y="1317342"/>
                  </a:moveTo>
                  <a:cubicBezTo>
                    <a:pt x="1973622" y="1317674"/>
                    <a:pt x="2101569" y="1449475"/>
                    <a:pt x="2101104" y="1606054"/>
                  </a:cubicBezTo>
                  <a:cubicBezTo>
                    <a:pt x="2100639" y="1763697"/>
                    <a:pt x="1974950" y="1886994"/>
                    <a:pt x="1815381" y="1886064"/>
                  </a:cubicBezTo>
                  <a:cubicBezTo>
                    <a:pt x="1658137" y="1885201"/>
                    <a:pt x="1532116" y="1760309"/>
                    <a:pt x="1532714" y="1606054"/>
                  </a:cubicBezTo>
                  <a:cubicBezTo>
                    <a:pt x="1533312" y="1446086"/>
                    <a:pt x="1662123" y="1317010"/>
                    <a:pt x="1820762" y="1317342"/>
                  </a:cubicBezTo>
                  <a:close/>
                  <a:moveTo>
                    <a:pt x="367501" y="754997"/>
                  </a:moveTo>
                  <a:cubicBezTo>
                    <a:pt x="375406" y="754731"/>
                    <a:pt x="371288" y="768150"/>
                    <a:pt x="371487" y="775325"/>
                  </a:cubicBezTo>
                  <a:cubicBezTo>
                    <a:pt x="372085" y="798510"/>
                    <a:pt x="371553" y="821694"/>
                    <a:pt x="371753" y="844879"/>
                  </a:cubicBezTo>
                  <a:cubicBezTo>
                    <a:pt x="371819" y="851921"/>
                    <a:pt x="369893" y="859494"/>
                    <a:pt x="376469" y="865407"/>
                  </a:cubicBezTo>
                  <a:cubicBezTo>
                    <a:pt x="379326" y="867997"/>
                    <a:pt x="379990" y="872315"/>
                    <a:pt x="378396" y="875637"/>
                  </a:cubicBezTo>
                  <a:cubicBezTo>
                    <a:pt x="366770" y="900815"/>
                    <a:pt x="372417" y="926723"/>
                    <a:pt x="374875" y="952499"/>
                  </a:cubicBezTo>
                  <a:cubicBezTo>
                    <a:pt x="378529" y="991228"/>
                    <a:pt x="403573" y="1180625"/>
                    <a:pt x="400584" y="1188597"/>
                  </a:cubicBezTo>
                  <a:cubicBezTo>
                    <a:pt x="383511" y="1182353"/>
                    <a:pt x="366571" y="1174447"/>
                    <a:pt x="347372" y="1181223"/>
                  </a:cubicBezTo>
                  <a:cubicBezTo>
                    <a:pt x="343851" y="1159633"/>
                    <a:pt x="356274" y="975085"/>
                    <a:pt x="360725" y="903472"/>
                  </a:cubicBezTo>
                  <a:cubicBezTo>
                    <a:pt x="361256" y="895168"/>
                    <a:pt x="362120" y="886399"/>
                    <a:pt x="355344" y="879291"/>
                  </a:cubicBezTo>
                  <a:cubicBezTo>
                    <a:pt x="353617" y="877497"/>
                    <a:pt x="352487" y="872847"/>
                    <a:pt x="353550" y="870854"/>
                  </a:cubicBezTo>
                  <a:cubicBezTo>
                    <a:pt x="370025" y="840362"/>
                    <a:pt x="357868" y="807544"/>
                    <a:pt x="362054" y="776122"/>
                  </a:cubicBezTo>
                  <a:cubicBezTo>
                    <a:pt x="363050" y="768615"/>
                    <a:pt x="357071" y="755396"/>
                    <a:pt x="367501" y="754997"/>
                  </a:cubicBezTo>
                  <a:close/>
                  <a:moveTo>
                    <a:pt x="1039932" y="628378"/>
                  </a:moveTo>
                  <a:cubicBezTo>
                    <a:pt x="1042465" y="629789"/>
                    <a:pt x="1044541" y="633028"/>
                    <a:pt x="1046899" y="635154"/>
                  </a:cubicBezTo>
                  <a:cubicBezTo>
                    <a:pt x="1133725" y="714473"/>
                    <a:pt x="1158571" y="840959"/>
                    <a:pt x="1104827" y="949243"/>
                  </a:cubicBezTo>
                  <a:cubicBezTo>
                    <a:pt x="1056664" y="1046366"/>
                    <a:pt x="974422" y="1097652"/>
                    <a:pt x="867466" y="1103033"/>
                  </a:cubicBezTo>
                  <a:cubicBezTo>
                    <a:pt x="767620" y="1108015"/>
                    <a:pt x="688366" y="1065299"/>
                    <a:pt x="632298" y="981728"/>
                  </a:cubicBezTo>
                  <a:cubicBezTo>
                    <a:pt x="619344" y="962463"/>
                    <a:pt x="609977" y="941404"/>
                    <a:pt x="602603" y="919349"/>
                  </a:cubicBezTo>
                  <a:cubicBezTo>
                    <a:pt x="600809" y="913968"/>
                    <a:pt x="598816" y="909450"/>
                    <a:pt x="607320" y="907125"/>
                  </a:cubicBezTo>
                  <a:cubicBezTo>
                    <a:pt x="648441" y="896031"/>
                    <a:pt x="687370" y="878693"/>
                    <a:pt x="726897" y="863081"/>
                  </a:cubicBezTo>
                  <a:cubicBezTo>
                    <a:pt x="790538" y="831460"/>
                    <a:pt x="876900" y="778314"/>
                    <a:pt x="935493" y="730948"/>
                  </a:cubicBezTo>
                  <a:cubicBezTo>
                    <a:pt x="968775" y="699792"/>
                    <a:pt x="1001526" y="668037"/>
                    <a:pt x="1030224" y="632563"/>
                  </a:cubicBezTo>
                  <a:cubicBezTo>
                    <a:pt x="1034410" y="627381"/>
                    <a:pt x="1037399" y="626966"/>
                    <a:pt x="1039932" y="628378"/>
                  </a:cubicBezTo>
                  <a:close/>
                  <a:moveTo>
                    <a:pt x="946122" y="409087"/>
                  </a:moveTo>
                  <a:cubicBezTo>
                    <a:pt x="974023" y="452932"/>
                    <a:pt x="1001260" y="496046"/>
                    <a:pt x="1028962" y="538828"/>
                  </a:cubicBezTo>
                  <a:cubicBezTo>
                    <a:pt x="1034675" y="547664"/>
                    <a:pt x="1028497" y="552181"/>
                    <a:pt x="1024445" y="557894"/>
                  </a:cubicBezTo>
                  <a:cubicBezTo>
                    <a:pt x="948646" y="665912"/>
                    <a:pt x="849596" y="746428"/>
                    <a:pt x="731813" y="804622"/>
                  </a:cubicBezTo>
                  <a:cubicBezTo>
                    <a:pt x="671094" y="834583"/>
                    <a:pt x="608316" y="858764"/>
                    <a:pt x="541685" y="872648"/>
                  </a:cubicBezTo>
                  <a:cubicBezTo>
                    <a:pt x="529860" y="875106"/>
                    <a:pt x="523217" y="873578"/>
                    <a:pt x="516507" y="862550"/>
                  </a:cubicBezTo>
                  <a:cubicBezTo>
                    <a:pt x="493123" y="824219"/>
                    <a:pt x="468477" y="786685"/>
                    <a:pt x="443366" y="747291"/>
                  </a:cubicBezTo>
                  <a:cubicBezTo>
                    <a:pt x="497109" y="727029"/>
                    <a:pt x="549325" y="707366"/>
                    <a:pt x="601606" y="687702"/>
                  </a:cubicBezTo>
                  <a:cubicBezTo>
                    <a:pt x="643193" y="672090"/>
                    <a:pt x="684580" y="655948"/>
                    <a:pt x="726432" y="641333"/>
                  </a:cubicBezTo>
                  <a:cubicBezTo>
                    <a:pt x="741312" y="636151"/>
                    <a:pt x="750546" y="625721"/>
                    <a:pt x="760312" y="614893"/>
                  </a:cubicBezTo>
                  <a:cubicBezTo>
                    <a:pt x="821761" y="546667"/>
                    <a:pt x="883344" y="478575"/>
                    <a:pt x="946122" y="409087"/>
                  </a:cubicBezTo>
                  <a:close/>
                  <a:moveTo>
                    <a:pt x="1074069" y="209725"/>
                  </a:moveTo>
                  <a:cubicBezTo>
                    <a:pt x="1050552" y="235833"/>
                    <a:pt x="1030623" y="257888"/>
                    <a:pt x="1010693" y="280010"/>
                  </a:cubicBezTo>
                  <a:cubicBezTo>
                    <a:pt x="919881" y="380787"/>
                    <a:pt x="828538" y="481165"/>
                    <a:pt x="738589" y="582673"/>
                  </a:cubicBezTo>
                  <a:cubicBezTo>
                    <a:pt x="719191" y="604595"/>
                    <a:pt x="693017" y="609644"/>
                    <a:pt x="668636" y="619011"/>
                  </a:cubicBezTo>
                  <a:cubicBezTo>
                    <a:pt x="571048" y="656611"/>
                    <a:pt x="472928" y="692883"/>
                    <a:pt x="375008" y="729554"/>
                  </a:cubicBezTo>
                  <a:cubicBezTo>
                    <a:pt x="372284" y="730550"/>
                    <a:pt x="369361" y="731015"/>
                    <a:pt x="360791" y="733207"/>
                  </a:cubicBezTo>
                  <a:cubicBezTo>
                    <a:pt x="381850" y="711218"/>
                    <a:pt x="399123" y="693149"/>
                    <a:pt x="416461" y="675212"/>
                  </a:cubicBezTo>
                  <a:cubicBezTo>
                    <a:pt x="460506" y="629640"/>
                    <a:pt x="504550" y="584134"/>
                    <a:pt x="548528" y="538496"/>
                  </a:cubicBezTo>
                  <a:cubicBezTo>
                    <a:pt x="554905" y="531853"/>
                    <a:pt x="561615" y="527800"/>
                    <a:pt x="571247" y="525475"/>
                  </a:cubicBezTo>
                  <a:cubicBezTo>
                    <a:pt x="597156" y="519098"/>
                    <a:pt x="619344" y="505081"/>
                    <a:pt x="635620" y="483357"/>
                  </a:cubicBezTo>
                  <a:cubicBezTo>
                    <a:pt x="639340" y="478375"/>
                    <a:pt x="645186" y="471267"/>
                    <a:pt x="637746" y="465687"/>
                  </a:cubicBezTo>
                  <a:cubicBezTo>
                    <a:pt x="629907" y="459774"/>
                    <a:pt x="627980" y="469739"/>
                    <a:pt x="624193" y="473459"/>
                  </a:cubicBezTo>
                  <a:cubicBezTo>
                    <a:pt x="608383" y="489071"/>
                    <a:pt x="590712" y="502423"/>
                    <a:pt x="569387" y="508469"/>
                  </a:cubicBezTo>
                  <a:cubicBezTo>
                    <a:pt x="556965" y="511990"/>
                    <a:pt x="548727" y="518566"/>
                    <a:pt x="540224" y="527468"/>
                  </a:cubicBezTo>
                  <a:cubicBezTo>
                    <a:pt x="475519" y="595229"/>
                    <a:pt x="410017" y="662258"/>
                    <a:pt x="345446" y="730218"/>
                  </a:cubicBezTo>
                  <a:cubicBezTo>
                    <a:pt x="333156" y="743172"/>
                    <a:pt x="318740" y="750480"/>
                    <a:pt x="302597" y="756392"/>
                  </a:cubicBezTo>
                  <a:cubicBezTo>
                    <a:pt x="260679" y="771937"/>
                    <a:pt x="218827" y="787947"/>
                    <a:pt x="172391" y="805485"/>
                  </a:cubicBezTo>
                  <a:cubicBezTo>
                    <a:pt x="223543" y="745298"/>
                    <a:pt x="271507" y="688964"/>
                    <a:pt x="319405" y="632430"/>
                  </a:cubicBezTo>
                  <a:cubicBezTo>
                    <a:pt x="387896" y="551649"/>
                    <a:pt x="456387" y="470868"/>
                    <a:pt x="524679" y="389888"/>
                  </a:cubicBezTo>
                  <a:cubicBezTo>
                    <a:pt x="532385" y="380720"/>
                    <a:pt x="540954" y="375074"/>
                    <a:pt x="552779" y="371420"/>
                  </a:cubicBezTo>
                  <a:cubicBezTo>
                    <a:pt x="721915" y="319205"/>
                    <a:pt x="890917" y="266325"/>
                    <a:pt x="1059919" y="213578"/>
                  </a:cubicBezTo>
                  <a:cubicBezTo>
                    <a:pt x="1062710" y="212714"/>
                    <a:pt x="1065633" y="211984"/>
                    <a:pt x="1074069" y="209725"/>
                  </a:cubicBezTo>
                  <a:close/>
                  <a:moveTo>
                    <a:pt x="1191454" y="0"/>
                  </a:moveTo>
                  <a:cubicBezTo>
                    <a:pt x="1263798" y="102305"/>
                    <a:pt x="1329698" y="208064"/>
                    <a:pt x="1390284" y="317145"/>
                  </a:cubicBezTo>
                  <a:cubicBezTo>
                    <a:pt x="1492722" y="501560"/>
                    <a:pt x="1578817" y="693348"/>
                    <a:pt x="1648969" y="892245"/>
                  </a:cubicBezTo>
                  <a:cubicBezTo>
                    <a:pt x="1683580" y="990431"/>
                    <a:pt x="1713740" y="1090013"/>
                    <a:pt x="1740313" y="1190657"/>
                  </a:cubicBezTo>
                  <a:cubicBezTo>
                    <a:pt x="1742705" y="1199824"/>
                    <a:pt x="1743900" y="1205537"/>
                    <a:pt x="1730680" y="1208062"/>
                  </a:cubicBezTo>
                  <a:cubicBezTo>
                    <a:pt x="1568720" y="1239418"/>
                    <a:pt x="1442433" y="1371086"/>
                    <a:pt x="1415661" y="1535703"/>
                  </a:cubicBezTo>
                  <a:cubicBezTo>
                    <a:pt x="1409350" y="1574500"/>
                    <a:pt x="1409616" y="1613429"/>
                    <a:pt x="1414664" y="1652358"/>
                  </a:cubicBezTo>
                  <a:cubicBezTo>
                    <a:pt x="1415063" y="1655214"/>
                    <a:pt x="1414731" y="1658137"/>
                    <a:pt x="1414731" y="1662854"/>
                  </a:cubicBezTo>
                  <a:cubicBezTo>
                    <a:pt x="952632" y="1523879"/>
                    <a:pt x="481365" y="1466747"/>
                    <a:pt x="0" y="1482824"/>
                  </a:cubicBezTo>
                  <a:cubicBezTo>
                    <a:pt x="38065" y="1469604"/>
                    <a:pt x="329767" y="1374075"/>
                    <a:pt x="438981" y="1344181"/>
                  </a:cubicBezTo>
                  <a:cubicBezTo>
                    <a:pt x="620539" y="1294490"/>
                    <a:pt x="803891" y="1252770"/>
                    <a:pt x="989568" y="1221348"/>
                  </a:cubicBezTo>
                  <a:cubicBezTo>
                    <a:pt x="1112799" y="1200489"/>
                    <a:pt x="1236561" y="1184014"/>
                    <a:pt x="1360855" y="1171790"/>
                  </a:cubicBezTo>
                  <a:cubicBezTo>
                    <a:pt x="1370886" y="1170794"/>
                    <a:pt x="1374075" y="1167738"/>
                    <a:pt x="1374340" y="1157640"/>
                  </a:cubicBezTo>
                  <a:cubicBezTo>
                    <a:pt x="1376599" y="1069153"/>
                    <a:pt x="1374938" y="980732"/>
                    <a:pt x="1370155" y="892312"/>
                  </a:cubicBezTo>
                  <a:cubicBezTo>
                    <a:pt x="1364575" y="789342"/>
                    <a:pt x="1328635" y="432869"/>
                    <a:pt x="1191454" y="0"/>
                  </a:cubicBezTo>
                  <a:close/>
                </a:path>
              </a:pathLst>
            </a:custGeom>
            <a:solidFill>
              <a:schemeClr val="accent4"/>
            </a:solidFill>
            <a:ln w="6632" cap="flat">
              <a:noFill/>
              <a:prstDash val="solid"/>
              <a:miter/>
            </a:ln>
          </p:spPr>
          <p:txBody>
            <a:bodyPr rtlCol="0" anchor="ctr"/>
            <a:lstStyle/>
            <a:p>
              <a:endParaRPr lang="ko-KR" altLang="en-US"/>
            </a:p>
          </p:txBody>
        </p:sp>
        <p:sp>
          <p:nvSpPr>
            <p:cNvPr id="23" name="자유형: 도형 8">
              <a:extLst>
                <a:ext uri="{FF2B5EF4-FFF2-40B4-BE49-F238E27FC236}">
                  <a16:creationId xmlns:a16="http://schemas.microsoft.com/office/drawing/2014/main" id="{C3CB51C7-6E58-16FB-F005-3112196F0A7F}"/>
                </a:ext>
              </a:extLst>
            </p:cNvPr>
            <p:cNvSpPr/>
            <p:nvPr/>
          </p:nvSpPr>
          <p:spPr>
            <a:xfrm>
              <a:off x="495473" y="3900285"/>
              <a:ext cx="1911660" cy="1364723"/>
            </a:xfrm>
            <a:custGeom>
              <a:avLst/>
              <a:gdLst>
                <a:gd name="connsiteX0" fmla="*/ 1124225 w 1911660"/>
                <a:gd name="connsiteY0" fmla="*/ 235649 h 1364723"/>
                <a:gd name="connsiteX1" fmla="*/ 1741110 w 1911660"/>
                <a:gd name="connsiteY1" fmla="*/ 1364723 h 1364723"/>
                <a:gd name="connsiteX2" fmla="*/ 1074401 w 1911660"/>
                <a:gd name="connsiteY2" fmla="*/ 469157 h 1364723"/>
                <a:gd name="connsiteX3" fmla="*/ 0 w 1911660"/>
                <a:gd name="connsiteY3" fmla="*/ 153473 h 1364723"/>
                <a:gd name="connsiteX4" fmla="*/ 1065499 w 1911660"/>
                <a:gd name="connsiteY4" fmla="*/ 33298 h 1364723"/>
                <a:gd name="connsiteX5" fmla="*/ 1903204 w 1911660"/>
                <a:gd name="connsiteY5" fmla="*/ 452150 h 1364723"/>
                <a:gd name="connsiteX6" fmla="*/ 1906924 w 1911660"/>
                <a:gd name="connsiteY6" fmla="*/ 479055 h 1364723"/>
                <a:gd name="connsiteX7" fmla="*/ 1775788 w 1911660"/>
                <a:gd name="connsiteY7" fmla="*/ 724454 h 1364723"/>
                <a:gd name="connsiteX8" fmla="*/ 1124225 w 1911660"/>
                <a:gd name="connsiteY8" fmla="*/ 235649 h 136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1660" h="1364723">
                  <a:moveTo>
                    <a:pt x="1124225" y="235649"/>
                  </a:moveTo>
                  <a:cubicBezTo>
                    <a:pt x="1478705" y="534260"/>
                    <a:pt x="1687101" y="907474"/>
                    <a:pt x="1741110" y="1364723"/>
                  </a:cubicBezTo>
                  <a:cubicBezTo>
                    <a:pt x="1615222" y="994366"/>
                    <a:pt x="1395798" y="692965"/>
                    <a:pt x="1074401" y="469157"/>
                  </a:cubicBezTo>
                  <a:cubicBezTo>
                    <a:pt x="752473" y="244949"/>
                    <a:pt x="393010" y="143840"/>
                    <a:pt x="0" y="153473"/>
                  </a:cubicBezTo>
                  <a:cubicBezTo>
                    <a:pt x="332491" y="4998"/>
                    <a:pt x="708096" y="-37253"/>
                    <a:pt x="1065499" y="33298"/>
                  </a:cubicBezTo>
                  <a:cubicBezTo>
                    <a:pt x="1377529" y="94947"/>
                    <a:pt x="1665444" y="241562"/>
                    <a:pt x="1903204" y="452150"/>
                  </a:cubicBezTo>
                  <a:cubicBezTo>
                    <a:pt x="1913501" y="461251"/>
                    <a:pt x="1913965" y="467230"/>
                    <a:pt x="1906924" y="479055"/>
                  </a:cubicBezTo>
                  <a:cubicBezTo>
                    <a:pt x="1861950" y="554920"/>
                    <a:pt x="1778511" y="719339"/>
                    <a:pt x="1775788" y="724454"/>
                  </a:cubicBezTo>
                  <a:cubicBezTo>
                    <a:pt x="1621068" y="479321"/>
                    <a:pt x="1407490" y="314902"/>
                    <a:pt x="1124225" y="235649"/>
                  </a:cubicBezTo>
                  <a:close/>
                </a:path>
              </a:pathLst>
            </a:custGeom>
            <a:solidFill>
              <a:schemeClr val="accent6"/>
            </a:solidFill>
            <a:ln w="6632" cap="flat">
              <a:noFill/>
              <a:prstDash val="solid"/>
              <a:miter/>
            </a:ln>
          </p:spPr>
          <p:txBody>
            <a:bodyPr rtlCol="0" anchor="ctr"/>
            <a:lstStyle/>
            <a:p>
              <a:endParaRPr lang="ko-KR" altLang="en-US"/>
            </a:p>
          </p:txBody>
        </p:sp>
        <p:grpSp>
          <p:nvGrpSpPr>
            <p:cNvPr id="24" name="그룹 28">
              <a:extLst>
                <a:ext uri="{FF2B5EF4-FFF2-40B4-BE49-F238E27FC236}">
                  <a16:creationId xmlns:a16="http://schemas.microsoft.com/office/drawing/2014/main" id="{F4CB6020-7394-22BF-1140-A9A9AB9C0DE7}"/>
                </a:ext>
              </a:extLst>
            </p:cNvPr>
            <p:cNvGrpSpPr/>
            <p:nvPr/>
          </p:nvGrpSpPr>
          <p:grpSpPr>
            <a:xfrm>
              <a:off x="2455542" y="3797066"/>
              <a:ext cx="1501623" cy="2300001"/>
              <a:chOff x="2455542" y="3797066"/>
              <a:chExt cx="1501623" cy="2300001"/>
            </a:xfrm>
            <a:solidFill>
              <a:schemeClr val="accent2"/>
            </a:solidFill>
          </p:grpSpPr>
          <p:sp>
            <p:nvSpPr>
              <p:cNvPr id="29" name="자유형: 도형 9">
                <a:extLst>
                  <a:ext uri="{FF2B5EF4-FFF2-40B4-BE49-F238E27FC236}">
                    <a16:creationId xmlns:a16="http://schemas.microsoft.com/office/drawing/2014/main" id="{E22E3410-D25A-8CDE-532D-B3CDA26D83C3}"/>
                  </a:ext>
                </a:extLst>
              </p:cNvPr>
              <p:cNvSpPr/>
              <p:nvPr/>
            </p:nvSpPr>
            <p:spPr>
              <a:xfrm>
                <a:off x="2455542" y="4220901"/>
                <a:ext cx="948701" cy="1876166"/>
              </a:xfrm>
              <a:custGeom>
                <a:avLst/>
                <a:gdLst>
                  <a:gd name="connsiteX0" fmla="*/ 0 w 948701"/>
                  <a:gd name="connsiteY0" fmla="*/ 1876166 h 1876166"/>
                  <a:gd name="connsiteX1" fmla="*/ 790605 w 948701"/>
                  <a:gd name="connsiteY1" fmla="*/ 0 h 1876166"/>
                  <a:gd name="connsiteX2" fmla="*/ 925660 w 948701"/>
                  <a:gd name="connsiteY2" fmla="*/ 247259 h 1876166"/>
                  <a:gd name="connsiteX3" fmla="*/ 948313 w 948701"/>
                  <a:gd name="connsiteY3" fmla="*/ 295489 h 1876166"/>
                  <a:gd name="connsiteX4" fmla="*/ 916559 w 948701"/>
                  <a:gd name="connsiteY4" fmla="*/ 338869 h 1876166"/>
                  <a:gd name="connsiteX5" fmla="*/ 304656 w 948701"/>
                  <a:gd name="connsiteY5" fmla="*/ 1249715 h 1876166"/>
                  <a:gd name="connsiteX6" fmla="*/ 2923 w 948701"/>
                  <a:gd name="connsiteY6" fmla="*/ 1871649 h 1876166"/>
                  <a:gd name="connsiteX7" fmla="*/ 0 w 948701"/>
                  <a:gd name="connsiteY7" fmla="*/ 1876166 h 1876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701" h="1876166">
                    <a:moveTo>
                      <a:pt x="0" y="1876166"/>
                    </a:moveTo>
                    <a:cubicBezTo>
                      <a:pt x="136916" y="1198562"/>
                      <a:pt x="398790" y="573173"/>
                      <a:pt x="790605" y="0"/>
                    </a:cubicBezTo>
                    <a:cubicBezTo>
                      <a:pt x="836642" y="84103"/>
                      <a:pt x="881483" y="165482"/>
                      <a:pt x="925660" y="247259"/>
                    </a:cubicBezTo>
                    <a:cubicBezTo>
                      <a:pt x="934230" y="263203"/>
                      <a:pt x="951502" y="279146"/>
                      <a:pt x="948313" y="295489"/>
                    </a:cubicBezTo>
                    <a:cubicBezTo>
                      <a:pt x="945191" y="311432"/>
                      <a:pt x="927919" y="324652"/>
                      <a:pt x="916559" y="338869"/>
                    </a:cubicBezTo>
                    <a:cubicBezTo>
                      <a:pt x="687037" y="625322"/>
                      <a:pt x="482494" y="928517"/>
                      <a:pt x="304656" y="1249715"/>
                    </a:cubicBezTo>
                    <a:cubicBezTo>
                      <a:pt x="192851" y="1451601"/>
                      <a:pt x="92008" y="1658735"/>
                      <a:pt x="2923" y="1871649"/>
                    </a:cubicBezTo>
                    <a:cubicBezTo>
                      <a:pt x="2325" y="1873310"/>
                      <a:pt x="1063" y="1874705"/>
                      <a:pt x="0" y="1876166"/>
                    </a:cubicBezTo>
                    <a:close/>
                  </a:path>
                </a:pathLst>
              </a:custGeom>
              <a:grpFill/>
              <a:ln w="6632" cap="flat">
                <a:noFill/>
                <a:prstDash val="solid"/>
                <a:miter/>
              </a:ln>
            </p:spPr>
            <p:txBody>
              <a:bodyPr rtlCol="0" anchor="ctr"/>
              <a:lstStyle/>
              <a:p>
                <a:endParaRPr lang="ko-KR" altLang="en-US"/>
              </a:p>
            </p:txBody>
          </p:sp>
          <p:sp>
            <p:nvSpPr>
              <p:cNvPr id="30" name="자유형: 도형 16">
                <a:extLst>
                  <a:ext uri="{FF2B5EF4-FFF2-40B4-BE49-F238E27FC236}">
                    <a16:creationId xmlns:a16="http://schemas.microsoft.com/office/drawing/2014/main" id="{0F79F9AE-0DD0-A6A4-BDFF-AD7547A5DF0B}"/>
                  </a:ext>
                </a:extLst>
              </p:cNvPr>
              <p:cNvSpPr/>
              <p:nvPr/>
            </p:nvSpPr>
            <p:spPr>
              <a:xfrm>
                <a:off x="3380006" y="3797066"/>
                <a:ext cx="577159" cy="552645"/>
              </a:xfrm>
              <a:custGeom>
                <a:avLst/>
                <a:gdLst>
                  <a:gd name="connsiteX0" fmla="*/ 114861 w 577159"/>
                  <a:gd name="connsiteY0" fmla="*/ 552646 h 552645"/>
                  <a:gd name="connsiteX1" fmla="*/ 165016 w 577159"/>
                  <a:gd name="connsiteY1" fmla="*/ 363182 h 552645"/>
                  <a:gd name="connsiteX2" fmla="*/ 154388 w 577159"/>
                  <a:gd name="connsiteY2" fmla="*/ 331893 h 552645"/>
                  <a:gd name="connsiteX3" fmla="*/ 0 w 577159"/>
                  <a:gd name="connsiteY3" fmla="*/ 214375 h 552645"/>
                  <a:gd name="connsiteX4" fmla="*/ 195044 w 577159"/>
                  <a:gd name="connsiteY4" fmla="*/ 204012 h 552645"/>
                  <a:gd name="connsiteX5" fmla="*/ 217033 w 577159"/>
                  <a:gd name="connsiteY5" fmla="*/ 188201 h 552645"/>
                  <a:gd name="connsiteX6" fmla="*/ 282468 w 577159"/>
                  <a:gd name="connsiteY6" fmla="*/ 0 h 552645"/>
                  <a:gd name="connsiteX7" fmla="*/ 353948 w 577159"/>
                  <a:gd name="connsiteY7" fmla="*/ 184614 h 552645"/>
                  <a:gd name="connsiteX8" fmla="*/ 374875 w 577159"/>
                  <a:gd name="connsiteY8" fmla="*/ 199295 h 552645"/>
                  <a:gd name="connsiteX9" fmla="*/ 577159 w 577159"/>
                  <a:gd name="connsiteY9" fmla="*/ 200292 h 552645"/>
                  <a:gd name="connsiteX10" fmla="*/ 424366 w 577159"/>
                  <a:gd name="connsiteY10" fmla="*/ 325117 h 552645"/>
                  <a:gd name="connsiteX11" fmla="*/ 413936 w 577159"/>
                  <a:gd name="connsiteY11" fmla="*/ 356739 h 552645"/>
                  <a:gd name="connsiteX12" fmla="*/ 470204 w 577159"/>
                  <a:gd name="connsiteY12" fmla="*/ 542814 h 552645"/>
                  <a:gd name="connsiteX13" fmla="*/ 304590 w 577159"/>
                  <a:gd name="connsiteY13" fmla="*/ 436058 h 552645"/>
                  <a:gd name="connsiteX14" fmla="*/ 279346 w 577159"/>
                  <a:gd name="connsiteY14" fmla="*/ 436058 h 552645"/>
                  <a:gd name="connsiteX15" fmla="*/ 114861 w 577159"/>
                  <a:gd name="connsiteY15" fmla="*/ 552646 h 55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7159" h="552645">
                    <a:moveTo>
                      <a:pt x="114861" y="552646"/>
                    </a:moveTo>
                    <a:cubicBezTo>
                      <a:pt x="128080" y="502756"/>
                      <a:pt x="159636" y="377997"/>
                      <a:pt x="165016" y="363182"/>
                    </a:cubicBezTo>
                    <a:cubicBezTo>
                      <a:pt x="170198" y="348900"/>
                      <a:pt x="166810" y="340728"/>
                      <a:pt x="154388" y="331893"/>
                    </a:cubicBezTo>
                    <a:cubicBezTo>
                      <a:pt x="105361" y="296950"/>
                      <a:pt x="1595" y="220553"/>
                      <a:pt x="0" y="214375"/>
                    </a:cubicBezTo>
                    <a:cubicBezTo>
                      <a:pt x="34212" y="212316"/>
                      <a:pt x="164020" y="204809"/>
                      <a:pt x="195044" y="204012"/>
                    </a:cubicBezTo>
                    <a:cubicBezTo>
                      <a:pt x="206869" y="203746"/>
                      <a:pt x="213047" y="200890"/>
                      <a:pt x="217033" y="188201"/>
                    </a:cubicBezTo>
                    <a:cubicBezTo>
                      <a:pt x="235766" y="129077"/>
                      <a:pt x="276356" y="3056"/>
                      <a:pt x="282468" y="0"/>
                    </a:cubicBezTo>
                    <a:cubicBezTo>
                      <a:pt x="296153" y="35009"/>
                      <a:pt x="344781" y="157576"/>
                      <a:pt x="353948" y="184614"/>
                    </a:cubicBezTo>
                    <a:cubicBezTo>
                      <a:pt x="357802" y="196040"/>
                      <a:pt x="363382" y="199295"/>
                      <a:pt x="374875" y="199295"/>
                    </a:cubicBezTo>
                    <a:cubicBezTo>
                      <a:pt x="431607" y="199162"/>
                      <a:pt x="562876" y="200292"/>
                      <a:pt x="577159" y="200292"/>
                    </a:cubicBezTo>
                    <a:cubicBezTo>
                      <a:pt x="549590" y="223078"/>
                      <a:pt x="451138" y="305121"/>
                      <a:pt x="424366" y="325117"/>
                    </a:cubicBezTo>
                    <a:cubicBezTo>
                      <a:pt x="412143" y="334218"/>
                      <a:pt x="409020" y="342057"/>
                      <a:pt x="413936" y="356739"/>
                    </a:cubicBezTo>
                    <a:cubicBezTo>
                      <a:pt x="433069" y="413803"/>
                      <a:pt x="472662" y="536503"/>
                      <a:pt x="470204" y="542814"/>
                    </a:cubicBezTo>
                    <a:cubicBezTo>
                      <a:pt x="436590" y="521157"/>
                      <a:pt x="326180" y="450872"/>
                      <a:pt x="304590" y="436058"/>
                    </a:cubicBezTo>
                    <a:cubicBezTo>
                      <a:pt x="295356" y="429747"/>
                      <a:pt x="289244" y="428751"/>
                      <a:pt x="279346" y="436058"/>
                    </a:cubicBezTo>
                    <a:cubicBezTo>
                      <a:pt x="229389" y="472861"/>
                      <a:pt x="121238" y="548726"/>
                      <a:pt x="114861" y="552646"/>
                    </a:cubicBezTo>
                    <a:close/>
                  </a:path>
                </a:pathLst>
              </a:custGeom>
              <a:grpFill/>
              <a:ln w="6632" cap="flat">
                <a:noFill/>
                <a:prstDash val="solid"/>
                <a:miter/>
              </a:ln>
            </p:spPr>
            <p:txBody>
              <a:bodyPr rtlCol="0" anchor="ctr"/>
              <a:lstStyle/>
              <a:p>
                <a:endParaRPr lang="ko-KR" altLang="en-US"/>
              </a:p>
            </p:txBody>
          </p:sp>
        </p:grpSp>
        <p:sp>
          <p:nvSpPr>
            <p:cNvPr id="25" name="자유형: 도형 32">
              <a:extLst>
                <a:ext uri="{FF2B5EF4-FFF2-40B4-BE49-F238E27FC236}">
                  <a16:creationId xmlns:a16="http://schemas.microsoft.com/office/drawing/2014/main" id="{12E06305-243E-9DF6-6909-25660A5CECAD}"/>
                </a:ext>
              </a:extLst>
            </p:cNvPr>
            <p:cNvSpPr/>
            <p:nvPr/>
          </p:nvSpPr>
          <p:spPr>
            <a:xfrm>
              <a:off x="2209146" y="2086114"/>
              <a:ext cx="1494449" cy="1250542"/>
            </a:xfrm>
            <a:custGeom>
              <a:avLst/>
              <a:gdLst>
                <a:gd name="connsiteX0" fmla="*/ 1100708 w 1494449"/>
                <a:gd name="connsiteY0" fmla="*/ 256560 h 1250542"/>
                <a:gd name="connsiteX1" fmla="*/ 1108547 w 1494449"/>
                <a:gd name="connsiteY1" fmla="*/ 316880 h 1250542"/>
                <a:gd name="connsiteX2" fmla="*/ 1031885 w 1494449"/>
                <a:gd name="connsiteY2" fmla="*/ 446023 h 1250542"/>
                <a:gd name="connsiteX3" fmla="*/ 841957 w 1494449"/>
                <a:gd name="connsiteY3" fmla="*/ 466086 h 1250542"/>
                <a:gd name="connsiteX4" fmla="*/ 741180 w 1494449"/>
                <a:gd name="connsiteY4" fmla="*/ 278416 h 1250542"/>
                <a:gd name="connsiteX5" fmla="*/ 741778 w 1494449"/>
                <a:gd name="connsiteY5" fmla="*/ 271175 h 1250542"/>
                <a:gd name="connsiteX6" fmla="*/ 834383 w 1494449"/>
                <a:gd name="connsiteY6" fmla="*/ 279280 h 1250542"/>
                <a:gd name="connsiteX7" fmla="*/ 1070283 w 1494449"/>
                <a:gd name="connsiteY7" fmla="*/ 262140 h 1250542"/>
                <a:gd name="connsiteX8" fmla="*/ 1100708 w 1494449"/>
                <a:gd name="connsiteY8" fmla="*/ 256560 h 1250542"/>
                <a:gd name="connsiteX9" fmla="*/ 0 w 1494449"/>
                <a:gd name="connsiteY9" fmla="*/ 0 h 1250542"/>
                <a:gd name="connsiteX10" fmla="*/ 651762 w 1494449"/>
                <a:gd name="connsiteY10" fmla="*/ 1060118 h 1250542"/>
                <a:gd name="connsiteX11" fmla="*/ 1492058 w 1494449"/>
                <a:gd name="connsiteY11" fmla="*/ 643790 h 1250542"/>
                <a:gd name="connsiteX12" fmla="*/ 1494449 w 1494449"/>
                <a:gd name="connsiteY12" fmla="*/ 647909 h 1250542"/>
                <a:gd name="connsiteX13" fmla="*/ 596557 w 1494449"/>
                <a:gd name="connsiteY13" fmla="*/ 1246393 h 1250542"/>
                <a:gd name="connsiteX14" fmla="*/ 579617 w 1494449"/>
                <a:gd name="connsiteY14" fmla="*/ 1239750 h 1250542"/>
                <a:gd name="connsiteX15" fmla="*/ 346110 w 1494449"/>
                <a:gd name="connsiteY15" fmla="*/ 626518 h 1250542"/>
                <a:gd name="connsiteX16" fmla="*/ 0 w 1494449"/>
                <a:gd name="connsiteY16" fmla="*/ 0 h 125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94449" h="1250542">
                  <a:moveTo>
                    <a:pt x="1100708" y="256560"/>
                  </a:moveTo>
                  <a:cubicBezTo>
                    <a:pt x="1101439" y="276888"/>
                    <a:pt x="1109212" y="295888"/>
                    <a:pt x="1108547" y="316880"/>
                  </a:cubicBezTo>
                  <a:cubicBezTo>
                    <a:pt x="1106687" y="374609"/>
                    <a:pt x="1078387" y="416395"/>
                    <a:pt x="1031885" y="446023"/>
                  </a:cubicBezTo>
                  <a:cubicBezTo>
                    <a:pt x="972561" y="483823"/>
                    <a:pt x="908654" y="490798"/>
                    <a:pt x="841957" y="466086"/>
                  </a:cubicBezTo>
                  <a:cubicBezTo>
                    <a:pt x="766424" y="438118"/>
                    <a:pt x="713876" y="365641"/>
                    <a:pt x="741180" y="278416"/>
                  </a:cubicBezTo>
                  <a:cubicBezTo>
                    <a:pt x="741911" y="276157"/>
                    <a:pt x="741645" y="273567"/>
                    <a:pt x="741778" y="271175"/>
                  </a:cubicBezTo>
                  <a:cubicBezTo>
                    <a:pt x="772602" y="274031"/>
                    <a:pt x="803360" y="277552"/>
                    <a:pt x="834383" y="279280"/>
                  </a:cubicBezTo>
                  <a:cubicBezTo>
                    <a:pt x="913836" y="283731"/>
                    <a:pt x="992159" y="275360"/>
                    <a:pt x="1070283" y="262140"/>
                  </a:cubicBezTo>
                  <a:cubicBezTo>
                    <a:pt x="1080447" y="260280"/>
                    <a:pt x="1090544" y="258354"/>
                    <a:pt x="1100708" y="256560"/>
                  </a:cubicBezTo>
                  <a:close/>
                  <a:moveTo>
                    <a:pt x="0" y="0"/>
                  </a:moveTo>
                  <a:cubicBezTo>
                    <a:pt x="302530" y="300338"/>
                    <a:pt x="498903" y="665912"/>
                    <a:pt x="651762" y="1060118"/>
                  </a:cubicBezTo>
                  <a:cubicBezTo>
                    <a:pt x="908322" y="873246"/>
                    <a:pt x="1179031" y="715337"/>
                    <a:pt x="1492058" y="643790"/>
                  </a:cubicBezTo>
                  <a:cubicBezTo>
                    <a:pt x="1492855" y="645185"/>
                    <a:pt x="1493652" y="646514"/>
                    <a:pt x="1494449" y="647909"/>
                  </a:cubicBezTo>
                  <a:cubicBezTo>
                    <a:pt x="1276154" y="765958"/>
                    <a:pt x="684912" y="1157906"/>
                    <a:pt x="596557" y="1246393"/>
                  </a:cubicBezTo>
                  <a:cubicBezTo>
                    <a:pt x="584666" y="1254564"/>
                    <a:pt x="582872" y="1249781"/>
                    <a:pt x="579617" y="1239750"/>
                  </a:cubicBezTo>
                  <a:cubicBezTo>
                    <a:pt x="552048" y="1124756"/>
                    <a:pt x="388493" y="714208"/>
                    <a:pt x="346110" y="626518"/>
                  </a:cubicBezTo>
                  <a:cubicBezTo>
                    <a:pt x="291038" y="512322"/>
                    <a:pt x="22387" y="40922"/>
                    <a:pt x="0" y="0"/>
                  </a:cubicBezTo>
                  <a:close/>
                </a:path>
              </a:pathLst>
            </a:custGeom>
            <a:solidFill>
              <a:schemeClr val="bg1">
                <a:alpha val="60000"/>
              </a:schemeClr>
            </a:solidFill>
            <a:ln w="6632" cap="flat">
              <a:noFill/>
              <a:prstDash val="solid"/>
              <a:miter/>
            </a:ln>
          </p:spPr>
          <p:txBody>
            <a:bodyPr rtlCol="0" anchor="ctr"/>
            <a:lstStyle/>
            <a:p>
              <a:endParaRPr lang="ko-KR" altLang="en-US"/>
            </a:p>
          </p:txBody>
        </p:sp>
        <p:sp>
          <p:nvSpPr>
            <p:cNvPr id="26" name="자유형: 도형 30">
              <a:extLst>
                <a:ext uri="{FF2B5EF4-FFF2-40B4-BE49-F238E27FC236}">
                  <a16:creationId xmlns:a16="http://schemas.microsoft.com/office/drawing/2014/main" id="{FFE36E7D-446A-E3C5-95B6-5D56EC7BD1B2}"/>
                </a:ext>
              </a:extLst>
            </p:cNvPr>
            <p:cNvSpPr/>
            <p:nvPr/>
          </p:nvSpPr>
          <p:spPr>
            <a:xfrm>
              <a:off x="1262692" y="2924219"/>
              <a:ext cx="1256058" cy="917837"/>
            </a:xfrm>
            <a:custGeom>
              <a:avLst/>
              <a:gdLst>
                <a:gd name="connsiteX0" fmla="*/ 1088761 w 1256058"/>
                <a:gd name="connsiteY0" fmla="*/ 633088 h 917837"/>
                <a:gd name="connsiteX1" fmla="*/ 1141630 w 1256058"/>
                <a:gd name="connsiteY1" fmla="*/ 638940 h 917837"/>
                <a:gd name="connsiteX2" fmla="*/ 1255959 w 1256058"/>
                <a:gd name="connsiteY2" fmla="*/ 779510 h 917837"/>
                <a:gd name="connsiteX3" fmla="*/ 1165612 w 1256058"/>
                <a:gd name="connsiteY3" fmla="*/ 899951 h 917837"/>
                <a:gd name="connsiteX4" fmla="*/ 1096921 w 1256058"/>
                <a:gd name="connsiteY4" fmla="*/ 916824 h 917837"/>
                <a:gd name="connsiteX5" fmla="*/ 949177 w 1256058"/>
                <a:gd name="connsiteY5" fmla="*/ 849130 h 917837"/>
                <a:gd name="connsiteX6" fmla="*/ 954292 w 1256058"/>
                <a:gd name="connsiteY6" fmla="*/ 699659 h 917837"/>
                <a:gd name="connsiteX7" fmla="*/ 1088761 w 1256058"/>
                <a:gd name="connsiteY7" fmla="*/ 633088 h 917837"/>
                <a:gd name="connsiteX8" fmla="*/ 208529 w 1256058"/>
                <a:gd name="connsiteY8" fmla="*/ 0 h 917837"/>
                <a:gd name="connsiteX9" fmla="*/ 232644 w 1256058"/>
                <a:gd name="connsiteY9" fmla="*/ 16010 h 917837"/>
                <a:gd name="connsiteX10" fmla="*/ 236364 w 1256058"/>
                <a:gd name="connsiteY10" fmla="*/ 204743 h 917837"/>
                <a:gd name="connsiteX11" fmla="*/ 71016 w 1256058"/>
                <a:gd name="connsiteY11" fmla="*/ 221218 h 917837"/>
                <a:gd name="connsiteX12" fmla="*/ 4451 w 1256058"/>
                <a:gd name="connsiteY12" fmla="*/ 143625 h 917837"/>
                <a:gd name="connsiteX13" fmla="*/ 0 w 1256058"/>
                <a:gd name="connsiteY13" fmla="*/ 132199 h 917837"/>
                <a:gd name="connsiteX14" fmla="*/ 149339 w 1256058"/>
                <a:gd name="connsiteY14" fmla="*/ 45373 h 917837"/>
                <a:gd name="connsiteX15" fmla="*/ 208529 w 1256058"/>
                <a:gd name="connsiteY15" fmla="*/ 0 h 91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6058" h="917837">
                  <a:moveTo>
                    <a:pt x="1088761" y="633088"/>
                  </a:moveTo>
                  <a:cubicBezTo>
                    <a:pt x="1105807" y="632741"/>
                    <a:pt x="1123461" y="634705"/>
                    <a:pt x="1141630" y="638940"/>
                  </a:cubicBezTo>
                  <a:cubicBezTo>
                    <a:pt x="1207663" y="654286"/>
                    <a:pt x="1258616" y="704442"/>
                    <a:pt x="1255959" y="779510"/>
                  </a:cubicBezTo>
                  <a:cubicBezTo>
                    <a:pt x="1254099" y="832988"/>
                    <a:pt x="1215635" y="878028"/>
                    <a:pt x="1165612" y="899951"/>
                  </a:cubicBezTo>
                  <a:cubicBezTo>
                    <a:pt x="1141431" y="910580"/>
                    <a:pt x="1115921" y="921209"/>
                    <a:pt x="1096921" y="916824"/>
                  </a:cubicBezTo>
                  <a:cubicBezTo>
                    <a:pt x="1030888" y="915894"/>
                    <a:pt x="983788" y="895832"/>
                    <a:pt x="949177" y="849130"/>
                  </a:cubicBezTo>
                  <a:cubicBezTo>
                    <a:pt x="918021" y="807079"/>
                    <a:pt x="920279" y="739119"/>
                    <a:pt x="954292" y="699659"/>
                  </a:cubicBezTo>
                  <a:cubicBezTo>
                    <a:pt x="991959" y="655963"/>
                    <a:pt x="1037623" y="634128"/>
                    <a:pt x="1088761" y="633088"/>
                  </a:cubicBezTo>
                  <a:close/>
                  <a:moveTo>
                    <a:pt x="208529" y="0"/>
                  </a:moveTo>
                  <a:cubicBezTo>
                    <a:pt x="216568" y="5381"/>
                    <a:pt x="224407" y="11028"/>
                    <a:pt x="232644" y="16010"/>
                  </a:cubicBezTo>
                  <a:cubicBezTo>
                    <a:pt x="300471" y="57198"/>
                    <a:pt x="306317" y="152262"/>
                    <a:pt x="236364" y="204743"/>
                  </a:cubicBezTo>
                  <a:cubicBezTo>
                    <a:pt x="184481" y="243672"/>
                    <a:pt x="127483" y="245731"/>
                    <a:pt x="71016" y="221218"/>
                  </a:cubicBezTo>
                  <a:cubicBezTo>
                    <a:pt x="38796" y="207267"/>
                    <a:pt x="12954" y="181226"/>
                    <a:pt x="4451" y="143625"/>
                  </a:cubicBezTo>
                  <a:cubicBezTo>
                    <a:pt x="3521" y="139573"/>
                    <a:pt x="4318" y="134857"/>
                    <a:pt x="0" y="132199"/>
                  </a:cubicBezTo>
                  <a:cubicBezTo>
                    <a:pt x="51219" y="105759"/>
                    <a:pt x="102704" y="79718"/>
                    <a:pt x="149339" y="45373"/>
                  </a:cubicBezTo>
                  <a:cubicBezTo>
                    <a:pt x="169335" y="30625"/>
                    <a:pt x="188799" y="15146"/>
                    <a:pt x="208529" y="0"/>
                  </a:cubicBezTo>
                  <a:close/>
                </a:path>
              </a:pathLst>
            </a:custGeom>
            <a:solidFill>
              <a:schemeClr val="bg1">
                <a:alpha val="60000"/>
              </a:schemeClr>
            </a:solidFill>
            <a:ln w="6632" cap="flat">
              <a:noFill/>
              <a:prstDash val="solid"/>
              <a:miter/>
            </a:ln>
          </p:spPr>
          <p:txBody>
            <a:bodyPr rtlCol="0" anchor="ctr"/>
            <a:lstStyle/>
            <a:p>
              <a:endParaRPr lang="ko-KR" altLang="en-US"/>
            </a:p>
          </p:txBody>
        </p:sp>
        <p:sp>
          <p:nvSpPr>
            <p:cNvPr id="27" name="자유형: 도형 24">
              <a:extLst>
                <a:ext uri="{FF2B5EF4-FFF2-40B4-BE49-F238E27FC236}">
                  <a16:creationId xmlns:a16="http://schemas.microsoft.com/office/drawing/2014/main" id="{667701BD-B0D4-3B35-927F-2CDCCC23341F}"/>
                </a:ext>
              </a:extLst>
            </p:cNvPr>
            <p:cNvSpPr/>
            <p:nvPr/>
          </p:nvSpPr>
          <p:spPr>
            <a:xfrm>
              <a:off x="2463825" y="2585350"/>
              <a:ext cx="2307542" cy="2664725"/>
            </a:xfrm>
            <a:custGeom>
              <a:avLst/>
              <a:gdLst>
                <a:gd name="connsiteX0" fmla="*/ 2307263 w 2307542"/>
                <a:gd name="connsiteY0" fmla="*/ 0 h 2664725"/>
                <a:gd name="connsiteX1" fmla="*/ 2307528 w 2307542"/>
                <a:gd name="connsiteY1" fmla="*/ 66498 h 2664725"/>
                <a:gd name="connsiteX2" fmla="*/ 2295438 w 2307542"/>
                <a:gd name="connsiteY2" fmla="*/ 81844 h 2664725"/>
                <a:gd name="connsiteX3" fmla="*/ 2061133 w 2307542"/>
                <a:gd name="connsiteY3" fmla="*/ 197169 h 2664725"/>
                <a:gd name="connsiteX4" fmla="*/ 1767106 w 2307542"/>
                <a:gd name="connsiteY4" fmla="*/ 367168 h 2664725"/>
                <a:gd name="connsiteX5" fmla="*/ 1428702 w 2307542"/>
                <a:gd name="connsiteY5" fmla="*/ 599414 h 2664725"/>
                <a:gd name="connsiteX6" fmla="*/ 1233260 w 2307542"/>
                <a:gd name="connsiteY6" fmla="*/ 754997 h 2664725"/>
                <a:gd name="connsiteX7" fmla="*/ 845764 w 2307542"/>
                <a:gd name="connsiteY7" fmla="*/ 1118844 h 2664725"/>
                <a:gd name="connsiteX8" fmla="*/ 648196 w 2307542"/>
                <a:gd name="connsiteY8" fmla="*/ 1343450 h 2664725"/>
                <a:gd name="connsiteX9" fmla="*/ 426978 w 2307542"/>
                <a:gd name="connsiteY9" fmla="*/ 1642459 h 2664725"/>
                <a:gd name="connsiteX10" fmla="*/ 210211 w 2307542"/>
                <a:gd name="connsiteY10" fmla="*/ 2025372 h 2664725"/>
                <a:gd name="connsiteX11" fmla="*/ 64460 w 2307542"/>
                <a:gd name="connsiteY11" fmla="*/ 2430008 h 2664725"/>
                <a:gd name="connsiteX12" fmla="*/ 25796 w 2307542"/>
                <a:gd name="connsiteY12" fmla="*/ 2650163 h 2664725"/>
                <a:gd name="connsiteX13" fmla="*/ 11514 w 2307542"/>
                <a:gd name="connsiteY13" fmla="*/ 2664711 h 2664725"/>
                <a:gd name="connsiteX14" fmla="*/ 287 w 2307542"/>
                <a:gd name="connsiteY14" fmla="*/ 2648834 h 2664725"/>
                <a:gd name="connsiteX15" fmla="*/ 22741 w 2307542"/>
                <a:gd name="connsiteY15" fmla="*/ 2455518 h 2664725"/>
                <a:gd name="connsiteX16" fmla="*/ 101994 w 2307542"/>
                <a:gd name="connsiteY16" fmla="*/ 2160096 h 2664725"/>
                <a:gd name="connsiteX17" fmla="*/ 276842 w 2307542"/>
                <a:gd name="connsiteY17" fmla="*/ 1776519 h 2664725"/>
                <a:gd name="connsiteX18" fmla="*/ 422195 w 2307542"/>
                <a:gd name="connsiteY18" fmla="*/ 1540154 h 2664725"/>
                <a:gd name="connsiteX19" fmla="*/ 601826 w 2307542"/>
                <a:gd name="connsiteY19" fmla="*/ 1298874 h 2664725"/>
                <a:gd name="connsiteX20" fmla="*/ 814807 w 2307542"/>
                <a:gd name="connsiteY20" fmla="*/ 1056132 h 2664725"/>
                <a:gd name="connsiteX21" fmla="*/ 1042800 w 2307542"/>
                <a:gd name="connsiteY21" fmla="*/ 831859 h 2664725"/>
                <a:gd name="connsiteX22" fmla="*/ 1205957 w 2307542"/>
                <a:gd name="connsiteY22" fmla="*/ 688565 h 2664725"/>
                <a:gd name="connsiteX23" fmla="*/ 1431161 w 2307542"/>
                <a:gd name="connsiteY23" fmla="*/ 511857 h 2664725"/>
                <a:gd name="connsiteX24" fmla="*/ 1824370 w 2307542"/>
                <a:gd name="connsiteY24" fmla="*/ 249850 h 2664725"/>
                <a:gd name="connsiteX25" fmla="*/ 2093219 w 2307542"/>
                <a:gd name="connsiteY25" fmla="*/ 101773 h 2664725"/>
                <a:gd name="connsiteX26" fmla="*/ 2295836 w 2307542"/>
                <a:gd name="connsiteY26" fmla="*/ 4517 h 2664725"/>
                <a:gd name="connsiteX27" fmla="*/ 2307263 w 2307542"/>
                <a:gd name="connsiteY27" fmla="*/ 0 h 26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07542" h="2664725">
                  <a:moveTo>
                    <a:pt x="2307263" y="0"/>
                  </a:moveTo>
                  <a:cubicBezTo>
                    <a:pt x="2307263" y="23849"/>
                    <a:pt x="2306731" y="45174"/>
                    <a:pt x="2307528" y="66498"/>
                  </a:cubicBezTo>
                  <a:cubicBezTo>
                    <a:pt x="2307861" y="76064"/>
                    <a:pt x="2302480" y="78655"/>
                    <a:pt x="2295438" y="81844"/>
                  </a:cubicBezTo>
                  <a:cubicBezTo>
                    <a:pt x="2216052" y="117717"/>
                    <a:pt x="2138127" y="156580"/>
                    <a:pt x="2061133" y="197169"/>
                  </a:cubicBezTo>
                  <a:cubicBezTo>
                    <a:pt x="1960954" y="249983"/>
                    <a:pt x="1863100" y="306915"/>
                    <a:pt x="1767106" y="367168"/>
                  </a:cubicBezTo>
                  <a:cubicBezTo>
                    <a:pt x="1651116" y="439978"/>
                    <a:pt x="1537916" y="516773"/>
                    <a:pt x="1428702" y="599414"/>
                  </a:cubicBezTo>
                  <a:cubicBezTo>
                    <a:pt x="1362271" y="649636"/>
                    <a:pt x="1297699" y="702117"/>
                    <a:pt x="1233260" y="754997"/>
                  </a:cubicBezTo>
                  <a:cubicBezTo>
                    <a:pt x="1095879" y="867665"/>
                    <a:pt x="968596" y="990963"/>
                    <a:pt x="845764" y="1118844"/>
                  </a:cubicBezTo>
                  <a:cubicBezTo>
                    <a:pt x="776741" y="1190723"/>
                    <a:pt x="711372" y="1266123"/>
                    <a:pt x="648196" y="1343450"/>
                  </a:cubicBezTo>
                  <a:cubicBezTo>
                    <a:pt x="569673" y="1439643"/>
                    <a:pt x="496067" y="1539357"/>
                    <a:pt x="426978" y="1642459"/>
                  </a:cubicBezTo>
                  <a:cubicBezTo>
                    <a:pt x="345134" y="1764627"/>
                    <a:pt x="272923" y="1892376"/>
                    <a:pt x="210211" y="2025372"/>
                  </a:cubicBezTo>
                  <a:cubicBezTo>
                    <a:pt x="148828" y="2155512"/>
                    <a:pt x="98805" y="2289970"/>
                    <a:pt x="64460" y="2430008"/>
                  </a:cubicBezTo>
                  <a:cubicBezTo>
                    <a:pt x="46722" y="2502485"/>
                    <a:pt x="31842" y="2575626"/>
                    <a:pt x="25796" y="2650163"/>
                  </a:cubicBezTo>
                  <a:cubicBezTo>
                    <a:pt x="24999" y="2659862"/>
                    <a:pt x="21744" y="2664446"/>
                    <a:pt x="11514" y="2664711"/>
                  </a:cubicBezTo>
                  <a:cubicBezTo>
                    <a:pt x="-1175" y="2665110"/>
                    <a:pt x="-311" y="2656872"/>
                    <a:pt x="287" y="2648834"/>
                  </a:cubicBezTo>
                  <a:cubicBezTo>
                    <a:pt x="5003" y="2584063"/>
                    <a:pt x="11049" y="2519492"/>
                    <a:pt x="22741" y="2455518"/>
                  </a:cubicBezTo>
                  <a:cubicBezTo>
                    <a:pt x="41142" y="2354874"/>
                    <a:pt x="67715" y="2256488"/>
                    <a:pt x="101994" y="2160096"/>
                  </a:cubicBezTo>
                  <a:cubicBezTo>
                    <a:pt x="149227" y="2027166"/>
                    <a:pt x="208750" y="1900015"/>
                    <a:pt x="276842" y="1776519"/>
                  </a:cubicBezTo>
                  <a:cubicBezTo>
                    <a:pt x="321617" y="1695339"/>
                    <a:pt x="370245" y="1616617"/>
                    <a:pt x="422195" y="1540154"/>
                  </a:cubicBezTo>
                  <a:cubicBezTo>
                    <a:pt x="478463" y="1457181"/>
                    <a:pt x="538118" y="1376533"/>
                    <a:pt x="601826" y="1298874"/>
                  </a:cubicBezTo>
                  <a:cubicBezTo>
                    <a:pt x="670185" y="1215635"/>
                    <a:pt x="740536" y="1134256"/>
                    <a:pt x="814807" y="1056132"/>
                  </a:cubicBezTo>
                  <a:cubicBezTo>
                    <a:pt x="888346" y="978806"/>
                    <a:pt x="964145" y="904004"/>
                    <a:pt x="1042800" y="831859"/>
                  </a:cubicBezTo>
                  <a:cubicBezTo>
                    <a:pt x="1096211" y="782898"/>
                    <a:pt x="1150486" y="735001"/>
                    <a:pt x="1205957" y="688565"/>
                  </a:cubicBezTo>
                  <a:cubicBezTo>
                    <a:pt x="1279165" y="627315"/>
                    <a:pt x="1354365" y="568590"/>
                    <a:pt x="1431161" y="511857"/>
                  </a:cubicBezTo>
                  <a:cubicBezTo>
                    <a:pt x="1557979" y="418188"/>
                    <a:pt x="1689248" y="331030"/>
                    <a:pt x="1824370" y="249850"/>
                  </a:cubicBezTo>
                  <a:cubicBezTo>
                    <a:pt x="1912126" y="197169"/>
                    <a:pt x="2001610" y="147611"/>
                    <a:pt x="2093219" y="101773"/>
                  </a:cubicBezTo>
                  <a:cubicBezTo>
                    <a:pt x="2160182" y="68225"/>
                    <a:pt x="2227212" y="34744"/>
                    <a:pt x="2295836" y="4517"/>
                  </a:cubicBezTo>
                  <a:cubicBezTo>
                    <a:pt x="2298626" y="3322"/>
                    <a:pt x="2301416" y="2325"/>
                    <a:pt x="2307263" y="0"/>
                  </a:cubicBezTo>
                  <a:close/>
                </a:path>
              </a:pathLst>
            </a:custGeom>
            <a:solidFill>
              <a:schemeClr val="bg1">
                <a:alpha val="60000"/>
              </a:schemeClr>
            </a:solidFill>
            <a:ln w="6632" cap="flat">
              <a:noFill/>
              <a:prstDash val="solid"/>
              <a:miter/>
            </a:ln>
          </p:spPr>
          <p:txBody>
            <a:bodyPr rtlCol="0" anchor="ctr"/>
            <a:lstStyle/>
            <a:p>
              <a:endParaRPr lang="ko-KR" altLang="en-US"/>
            </a:p>
          </p:txBody>
        </p:sp>
        <p:sp>
          <p:nvSpPr>
            <p:cNvPr id="28" name="자유형: 도형 25">
              <a:extLst>
                <a:ext uri="{FF2B5EF4-FFF2-40B4-BE49-F238E27FC236}">
                  <a16:creationId xmlns:a16="http://schemas.microsoft.com/office/drawing/2014/main" id="{30CD0A66-9752-5655-07E8-8EBA837C6D04}"/>
                </a:ext>
              </a:extLst>
            </p:cNvPr>
            <p:cNvSpPr/>
            <p:nvPr/>
          </p:nvSpPr>
          <p:spPr>
            <a:xfrm>
              <a:off x="2503373" y="4351743"/>
              <a:ext cx="794297" cy="1557255"/>
            </a:xfrm>
            <a:custGeom>
              <a:avLst/>
              <a:gdLst>
                <a:gd name="connsiteX0" fmla="*/ 0 w 794297"/>
                <a:gd name="connsiteY0" fmla="*/ 1556392 h 1557255"/>
                <a:gd name="connsiteX1" fmla="*/ 27569 w 794297"/>
                <a:gd name="connsiteY1" fmla="*/ 1464384 h 1557255"/>
                <a:gd name="connsiteX2" fmla="*/ 130937 w 794297"/>
                <a:gd name="connsiteY2" fmla="*/ 1164644 h 1557255"/>
                <a:gd name="connsiteX3" fmla="*/ 224739 w 794297"/>
                <a:gd name="connsiteY3" fmla="*/ 933262 h 1557255"/>
                <a:gd name="connsiteX4" fmla="*/ 359794 w 794297"/>
                <a:gd name="connsiteY4" fmla="*/ 646609 h 1557255"/>
                <a:gd name="connsiteX5" fmla="*/ 481165 w 794297"/>
                <a:gd name="connsiteY5" fmla="*/ 422401 h 1557255"/>
                <a:gd name="connsiteX6" fmla="*/ 627913 w 794297"/>
                <a:gd name="connsiteY6" fmla="*/ 183313 h 1557255"/>
                <a:gd name="connsiteX7" fmla="*/ 748221 w 794297"/>
                <a:gd name="connsiteY7" fmla="*/ 7468 h 1557255"/>
                <a:gd name="connsiteX8" fmla="*/ 766224 w 794297"/>
                <a:gd name="connsiteY8" fmla="*/ 8531 h 1557255"/>
                <a:gd name="connsiteX9" fmla="*/ 792066 w 794297"/>
                <a:gd name="connsiteY9" fmla="*/ 56561 h 1557255"/>
                <a:gd name="connsiteX10" fmla="*/ 788811 w 794297"/>
                <a:gd name="connsiteY10" fmla="*/ 76026 h 1557255"/>
                <a:gd name="connsiteX11" fmla="*/ 670429 w 794297"/>
                <a:gd name="connsiteY11" fmla="*/ 235263 h 1557255"/>
                <a:gd name="connsiteX12" fmla="*/ 575698 w 794297"/>
                <a:gd name="connsiteY12" fmla="*/ 377892 h 1557255"/>
                <a:gd name="connsiteX13" fmla="*/ 462896 w 794297"/>
                <a:gd name="connsiteY13" fmla="*/ 556793 h 1557255"/>
                <a:gd name="connsiteX14" fmla="*/ 338071 w 794297"/>
                <a:gd name="connsiteY14" fmla="*/ 778941 h 1557255"/>
                <a:gd name="connsiteX15" fmla="*/ 248654 w 794297"/>
                <a:gd name="connsiteY15" fmla="*/ 955981 h 1557255"/>
                <a:gd name="connsiteX16" fmla="*/ 128080 w 794297"/>
                <a:gd name="connsiteY16" fmla="*/ 1223701 h 1557255"/>
                <a:gd name="connsiteX17" fmla="*/ 44841 w 794297"/>
                <a:gd name="connsiteY17" fmla="*/ 1441199 h 1557255"/>
                <a:gd name="connsiteX18" fmla="*/ 3056 w 794297"/>
                <a:gd name="connsiteY18" fmla="*/ 1557255 h 1557255"/>
                <a:gd name="connsiteX19" fmla="*/ 0 w 794297"/>
                <a:gd name="connsiteY19" fmla="*/ 1556392 h 15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4297" h="1557255">
                  <a:moveTo>
                    <a:pt x="0" y="1556392"/>
                  </a:moveTo>
                  <a:cubicBezTo>
                    <a:pt x="9168" y="1525700"/>
                    <a:pt x="18136" y="1495009"/>
                    <a:pt x="27569" y="1464384"/>
                  </a:cubicBezTo>
                  <a:cubicBezTo>
                    <a:pt x="58726" y="1363341"/>
                    <a:pt x="93735" y="1263627"/>
                    <a:pt x="130937" y="1164644"/>
                  </a:cubicBezTo>
                  <a:cubicBezTo>
                    <a:pt x="160233" y="1086653"/>
                    <a:pt x="192054" y="1009858"/>
                    <a:pt x="224739" y="933262"/>
                  </a:cubicBezTo>
                  <a:cubicBezTo>
                    <a:pt x="266258" y="836005"/>
                    <a:pt x="311698" y="740609"/>
                    <a:pt x="359794" y="646609"/>
                  </a:cubicBezTo>
                  <a:cubicBezTo>
                    <a:pt x="398524" y="570943"/>
                    <a:pt x="438915" y="496141"/>
                    <a:pt x="481165" y="422401"/>
                  </a:cubicBezTo>
                  <a:cubicBezTo>
                    <a:pt x="527667" y="341288"/>
                    <a:pt x="576229" y="261238"/>
                    <a:pt x="627913" y="183313"/>
                  </a:cubicBezTo>
                  <a:cubicBezTo>
                    <a:pt x="667174" y="124123"/>
                    <a:pt x="708295" y="66194"/>
                    <a:pt x="748221" y="7468"/>
                  </a:cubicBezTo>
                  <a:cubicBezTo>
                    <a:pt x="755595" y="-3360"/>
                    <a:pt x="760710" y="-1899"/>
                    <a:pt x="766224" y="8531"/>
                  </a:cubicBezTo>
                  <a:cubicBezTo>
                    <a:pt x="774727" y="24608"/>
                    <a:pt x="783164" y="40751"/>
                    <a:pt x="792066" y="56561"/>
                  </a:cubicBezTo>
                  <a:cubicBezTo>
                    <a:pt x="796517" y="64400"/>
                    <a:pt x="793727" y="69449"/>
                    <a:pt x="788811" y="76026"/>
                  </a:cubicBezTo>
                  <a:cubicBezTo>
                    <a:pt x="748952" y="128839"/>
                    <a:pt x="708628" y="181254"/>
                    <a:pt x="670429" y="235263"/>
                  </a:cubicBezTo>
                  <a:cubicBezTo>
                    <a:pt x="637479" y="281832"/>
                    <a:pt x="607851" y="330725"/>
                    <a:pt x="575698" y="377892"/>
                  </a:cubicBezTo>
                  <a:cubicBezTo>
                    <a:pt x="535971" y="436153"/>
                    <a:pt x="499301" y="496406"/>
                    <a:pt x="462896" y="556793"/>
                  </a:cubicBezTo>
                  <a:cubicBezTo>
                    <a:pt x="418985" y="629536"/>
                    <a:pt x="377332" y="703607"/>
                    <a:pt x="338071" y="778941"/>
                  </a:cubicBezTo>
                  <a:cubicBezTo>
                    <a:pt x="307513" y="837534"/>
                    <a:pt x="277950" y="896724"/>
                    <a:pt x="248654" y="955981"/>
                  </a:cubicBezTo>
                  <a:cubicBezTo>
                    <a:pt x="205341" y="1043804"/>
                    <a:pt x="165349" y="1133155"/>
                    <a:pt x="128080" y="1223701"/>
                  </a:cubicBezTo>
                  <a:cubicBezTo>
                    <a:pt x="98585" y="1295448"/>
                    <a:pt x="69421" y="1367460"/>
                    <a:pt x="44841" y="1441199"/>
                  </a:cubicBezTo>
                  <a:cubicBezTo>
                    <a:pt x="31821" y="1480194"/>
                    <a:pt x="17073" y="1518592"/>
                    <a:pt x="3056" y="1557255"/>
                  </a:cubicBezTo>
                  <a:cubicBezTo>
                    <a:pt x="1993" y="1556990"/>
                    <a:pt x="996" y="1556658"/>
                    <a:pt x="0" y="1556392"/>
                  </a:cubicBezTo>
                  <a:close/>
                </a:path>
              </a:pathLst>
            </a:custGeom>
            <a:solidFill>
              <a:schemeClr val="bg1">
                <a:alpha val="60000"/>
              </a:schemeClr>
            </a:solidFill>
            <a:ln w="6632" cap="flat">
              <a:noFill/>
              <a:prstDash val="solid"/>
              <a:miter/>
            </a:ln>
          </p:spPr>
          <p:txBody>
            <a:bodyPr rtlCol="0" anchor="ctr"/>
            <a:lstStyle/>
            <a:p>
              <a:endParaRPr lang="ko-KR" altLang="en-US"/>
            </a:p>
          </p:txBody>
        </p:sp>
      </p:grpSp>
      <p:grpSp>
        <p:nvGrpSpPr>
          <p:cNvPr id="48" name="Group 47">
            <a:extLst>
              <a:ext uri="{FF2B5EF4-FFF2-40B4-BE49-F238E27FC236}">
                <a16:creationId xmlns:a16="http://schemas.microsoft.com/office/drawing/2014/main" id="{24910C6F-ABEA-25D7-51B4-47E25D2C7369}"/>
              </a:ext>
            </a:extLst>
          </p:cNvPr>
          <p:cNvGrpSpPr/>
          <p:nvPr/>
        </p:nvGrpSpPr>
        <p:grpSpPr>
          <a:xfrm>
            <a:off x="3699057" y="5682535"/>
            <a:ext cx="4265036" cy="871024"/>
            <a:chOff x="3699056" y="5754109"/>
            <a:chExt cx="4504623" cy="871024"/>
          </a:xfrm>
        </p:grpSpPr>
        <p:sp>
          <p:nvSpPr>
            <p:cNvPr id="18" name="Text Placeholder 52">
              <a:extLst>
                <a:ext uri="{FF2B5EF4-FFF2-40B4-BE49-F238E27FC236}">
                  <a16:creationId xmlns:a16="http://schemas.microsoft.com/office/drawing/2014/main" id="{2CC40C64-76D8-0255-C50D-838934C46553}"/>
                </a:ext>
              </a:extLst>
            </p:cNvPr>
            <p:cNvSpPr txBox="1">
              <a:spLocks/>
            </p:cNvSpPr>
            <p:nvPr/>
          </p:nvSpPr>
          <p:spPr>
            <a:xfrm>
              <a:off x="3699056" y="5754109"/>
              <a:ext cx="4504623" cy="215232"/>
            </a:xfrm>
            <a:prstGeom prst="rect">
              <a:avLst/>
            </a:prstGeom>
          </p:spPr>
          <p:txBody>
            <a:bodyPr anchor="ctr"/>
            <a:lstStyle>
              <a:lvl1pPr marL="0" marR="0" indent="0" algn="ctr" defTabSz="914400" rtl="0" eaLnBrk="1" fontAlgn="auto" latinLnBrk="1" hangingPunct="1">
                <a:lnSpc>
                  <a:spcPct val="90000"/>
                </a:lnSpc>
                <a:spcBef>
                  <a:spcPts val="1000"/>
                </a:spcBef>
                <a:spcAft>
                  <a:spcPts val="0"/>
                </a:spcAft>
                <a:buClrTx/>
                <a:buSzTx/>
                <a:buFontTx/>
                <a:buNone/>
                <a:tabLst/>
                <a:defRPr sz="2400" b="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1" dirty="0">
                  <a:solidFill>
                    <a:srgbClr val="002060"/>
                  </a:solidFill>
                  <a:latin typeface="Times New Roman" panose="02020603050405020304" pitchFamily="18" charset="0"/>
                  <a:cs typeface="Times New Roman" panose="02020603050405020304" pitchFamily="18" charset="0"/>
                </a:rPr>
                <a:t>Department of Information Technology</a:t>
              </a:r>
            </a:p>
          </p:txBody>
        </p:sp>
        <p:sp>
          <p:nvSpPr>
            <p:cNvPr id="45" name="TextBox 44">
              <a:extLst>
                <a:ext uri="{FF2B5EF4-FFF2-40B4-BE49-F238E27FC236}">
                  <a16:creationId xmlns:a16="http://schemas.microsoft.com/office/drawing/2014/main" id="{7EE0B94F-BD31-C5BE-B343-B3B7D5F9AFA8}"/>
                </a:ext>
              </a:extLst>
            </p:cNvPr>
            <p:cNvSpPr txBox="1"/>
            <p:nvPr/>
          </p:nvSpPr>
          <p:spPr>
            <a:xfrm>
              <a:off x="4285545" y="5944368"/>
              <a:ext cx="3312198" cy="369332"/>
            </a:xfrm>
            <a:prstGeom prst="rect">
              <a:avLst/>
            </a:prstGeom>
            <a:noFill/>
          </p:spPr>
          <p:txBody>
            <a:bodyPr wrap="square">
              <a:spAutoFit/>
            </a:bodyPr>
            <a:lstStyle/>
            <a:p>
              <a:pPr>
                <a:lnSpc>
                  <a:spcPct val="100000"/>
                </a:lnSpc>
              </a:pPr>
              <a:r>
                <a:rPr lang="en-US" sz="1800" b="1" dirty="0">
                  <a:solidFill>
                    <a:srgbClr val="002060"/>
                  </a:solidFill>
                  <a:latin typeface="Times New Roman" panose="02020603050405020304" pitchFamily="18" charset="0"/>
                  <a:cs typeface="Times New Roman" panose="02020603050405020304" pitchFamily="18" charset="0"/>
                </a:rPr>
                <a:t>Asansol Engineering College</a:t>
              </a:r>
            </a:p>
          </p:txBody>
        </p:sp>
        <p:sp>
          <p:nvSpPr>
            <p:cNvPr id="47" name="TextBox 46">
              <a:extLst>
                <a:ext uri="{FF2B5EF4-FFF2-40B4-BE49-F238E27FC236}">
                  <a16:creationId xmlns:a16="http://schemas.microsoft.com/office/drawing/2014/main" id="{997B302B-0F75-D1A5-0220-7E631A373147}"/>
                </a:ext>
              </a:extLst>
            </p:cNvPr>
            <p:cNvSpPr txBox="1"/>
            <p:nvPr/>
          </p:nvSpPr>
          <p:spPr>
            <a:xfrm>
              <a:off x="5023860" y="6255801"/>
              <a:ext cx="1433081" cy="369332"/>
            </a:xfrm>
            <a:prstGeom prst="rect">
              <a:avLst/>
            </a:prstGeom>
            <a:noFill/>
          </p:spPr>
          <p:txBody>
            <a:bodyPr wrap="square">
              <a:spAutoFit/>
            </a:bodyPr>
            <a:lstStyle/>
            <a:p>
              <a:pPr>
                <a:lnSpc>
                  <a:spcPct val="100000"/>
                </a:lnSpc>
              </a:pPr>
              <a:r>
                <a:rPr lang="en-US" b="1" dirty="0">
                  <a:solidFill>
                    <a:srgbClr val="002060"/>
                  </a:solidFill>
                  <a:latin typeface="Times New Roman" panose="02020603050405020304" pitchFamily="18" charset="0"/>
                  <a:cs typeface="Times New Roman" panose="02020603050405020304" pitchFamily="18" charset="0"/>
                </a:rPr>
                <a:t>20</a:t>
              </a:r>
              <a:r>
                <a:rPr lang="en-US" sz="1800" b="1" dirty="0">
                  <a:solidFill>
                    <a:srgbClr val="002060"/>
                  </a:solidFill>
                  <a:latin typeface="Times New Roman" panose="02020603050405020304" pitchFamily="18" charset="0"/>
                  <a:cs typeface="Times New Roman" panose="02020603050405020304" pitchFamily="18" charset="0"/>
                </a:rPr>
                <a:t>/01/2025</a:t>
              </a:r>
            </a:p>
          </p:txBody>
        </p:sp>
      </p:grpSp>
      <p:sp>
        <p:nvSpPr>
          <p:cNvPr id="2" name="object 2">
            <a:extLst>
              <a:ext uri="{FF2B5EF4-FFF2-40B4-BE49-F238E27FC236}">
                <a16:creationId xmlns:a16="http://schemas.microsoft.com/office/drawing/2014/main" id="{2652FB0B-C70B-B1B3-59B5-CD5716B95914}"/>
              </a:ext>
            </a:extLst>
          </p:cNvPr>
          <p:cNvSpPr txBox="1">
            <a:spLocks noGrp="1"/>
          </p:cNvSpPr>
          <p:nvPr>
            <p:ph type="title"/>
          </p:nvPr>
        </p:nvSpPr>
        <p:spPr>
          <a:xfrm>
            <a:off x="0" y="341112"/>
            <a:ext cx="12192000" cy="776288"/>
          </a:xfrm>
          <a:prstGeom prst="rect">
            <a:avLst/>
          </a:prstGeom>
          <a:ln w="6096">
            <a:solidFill>
              <a:srgbClr val="000000"/>
            </a:solidFill>
          </a:ln>
        </p:spPr>
        <p:txBody>
          <a:bodyPr vert="horz" wrap="square" lIns="0" tIns="3365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spcBef>
                <a:spcPts val="265"/>
              </a:spcBef>
            </a:pPr>
            <a:r>
              <a:rPr sz="3200" b="1" dirty="0">
                <a:solidFill>
                  <a:srgbClr val="00B0F0"/>
                </a:solidFill>
                <a:latin typeface="Verdana"/>
                <a:cs typeface="Verdana"/>
              </a:rPr>
              <a:t>URBANKART</a:t>
            </a:r>
            <a:r>
              <a:rPr sz="3200" b="1" spc="-35" dirty="0">
                <a:solidFill>
                  <a:srgbClr val="00B0F0"/>
                </a:solidFill>
                <a:latin typeface="Verdana"/>
                <a:cs typeface="Verdana"/>
              </a:rPr>
              <a:t> </a:t>
            </a:r>
            <a:r>
              <a:rPr sz="3200" b="1" spc="-10" dirty="0">
                <a:solidFill>
                  <a:srgbClr val="00B0F0"/>
                </a:solidFill>
                <a:latin typeface="Verdana"/>
                <a:cs typeface="Verdana"/>
              </a:rPr>
              <a:t>ECOMMERCE</a:t>
            </a:r>
            <a:endParaRPr sz="3200" dirty="0">
              <a:solidFill>
                <a:srgbClr val="00B0F0"/>
              </a:solidFill>
              <a:latin typeface="Verdana"/>
              <a:cs typeface="Verdana"/>
            </a:endParaRPr>
          </a:p>
        </p:txBody>
      </p:sp>
    </p:spTree>
    <p:extLst>
      <p:ext uri="{BB962C8B-B14F-4D97-AF65-F5344CB8AC3E}">
        <p14:creationId xmlns:p14="http://schemas.microsoft.com/office/powerpoint/2010/main" val="2642149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A40A5-31AB-2622-8785-28067C947D26}"/>
            </a:ext>
          </a:extLst>
        </p:cNvPr>
        <p:cNvGrpSpPr/>
        <p:nvPr/>
      </p:nvGrpSpPr>
      <p:grpSpPr>
        <a:xfrm>
          <a:off x="0" y="0"/>
          <a:ext cx="0" cy="0"/>
          <a:chOff x="0" y="0"/>
          <a:chExt cx="0" cy="0"/>
        </a:xfrm>
      </p:grpSpPr>
      <p:sp>
        <p:nvSpPr>
          <p:cNvPr id="54" name="TextBox 53">
            <a:extLst>
              <a:ext uri="{FF2B5EF4-FFF2-40B4-BE49-F238E27FC236}">
                <a16:creationId xmlns:a16="http://schemas.microsoft.com/office/drawing/2014/main" id="{D2B93364-00D7-3B6B-C221-C68E99CB19C5}"/>
              </a:ext>
            </a:extLst>
          </p:cNvPr>
          <p:cNvSpPr txBox="1"/>
          <p:nvPr/>
        </p:nvSpPr>
        <p:spPr>
          <a:xfrm>
            <a:off x="0" y="6618676"/>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15" name="TextBox 14">
            <a:extLst>
              <a:ext uri="{FF2B5EF4-FFF2-40B4-BE49-F238E27FC236}">
                <a16:creationId xmlns:a16="http://schemas.microsoft.com/office/drawing/2014/main" id="{054CAB4C-915A-E7EB-0D91-3BBEEA5F7689}"/>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3" name="Content Placeholder 5">
            <a:extLst>
              <a:ext uri="{FF2B5EF4-FFF2-40B4-BE49-F238E27FC236}">
                <a16:creationId xmlns:a16="http://schemas.microsoft.com/office/drawing/2014/main" id="{CE7EE093-F54F-99FE-7C15-17B38DD5677C}"/>
              </a:ext>
            </a:extLst>
          </p:cNvPr>
          <p:cNvSpPr txBox="1">
            <a:spLocks/>
          </p:cNvSpPr>
          <p:nvPr/>
        </p:nvSpPr>
        <p:spPr>
          <a:xfrm>
            <a:off x="430823" y="1077219"/>
            <a:ext cx="10700597" cy="2627544"/>
          </a:xfrm>
          <a:prstGeom prst="rect">
            <a:avLst/>
          </a:prstGeom>
        </p:spPr>
        <p:txBody>
          <a:bodyPr>
            <a:normAutofit/>
          </a:bodyPr>
          <a:lstStyle>
            <a:defPPr>
              <a:defRPr lang="en-US"/>
            </a:defPPr>
            <a:lvl1pPr marL="82296" indent="0">
              <a:lnSpc>
                <a:spcPct val="90000"/>
              </a:lnSpc>
              <a:spcBef>
                <a:spcPts val="1000"/>
              </a:spcBef>
              <a:buFont typeface="Arial" panose="020B0604020202020204" pitchFamily="34" charset="0"/>
              <a:buNone/>
              <a:defRPr>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IN" dirty="0"/>
          </a:p>
        </p:txBody>
      </p:sp>
      <p:sp>
        <p:nvSpPr>
          <p:cNvPr id="6" name="Rectangle 1">
            <a:extLst>
              <a:ext uri="{FF2B5EF4-FFF2-40B4-BE49-F238E27FC236}">
                <a16:creationId xmlns:a16="http://schemas.microsoft.com/office/drawing/2014/main" id="{088FAF2F-9243-F470-D169-96F8F2DE1ABE}"/>
              </a:ext>
            </a:extLst>
          </p:cNvPr>
          <p:cNvSpPr>
            <a:spLocks noChangeArrowheads="1"/>
          </p:cNvSpPr>
          <p:nvPr/>
        </p:nvSpPr>
        <p:spPr bwMode="auto">
          <a:xfrm>
            <a:off x="-62204" y="609883"/>
            <a:ext cx="1231640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Business Partnership with Admin Role</a:t>
            </a:r>
            <a:r>
              <a:rPr kumimoji="0" lang="en-US" altLang="en-US" sz="1800" b="0" i="0" u="none" strike="noStrike" cap="none" normalizeH="0" baseline="0" dirty="0">
                <a:ln>
                  <a:noFill/>
                </a:ln>
                <a:solidFill>
                  <a:schemeClr val="tx1"/>
                </a:solidFill>
                <a:effectLst/>
                <a:latin typeface="Arial" panose="020B0604020202020204" pitchFamily="34" charset="0"/>
              </a:rPr>
              <a:t>: Users can apply to start a business under an agreement with the admin, with provisions to temporarily assume </a:t>
            </a:r>
            <a:r>
              <a:rPr kumimoji="0" lang="en-US" altLang="en-US" sz="1800" b="1" i="0" u="none" strike="noStrike" cap="none" normalizeH="0" baseline="0" dirty="0">
                <a:ln>
                  <a:noFill/>
                </a:ln>
                <a:solidFill>
                  <a:schemeClr val="tx1"/>
                </a:solidFill>
                <a:effectLst/>
                <a:latin typeface="Arial" panose="020B0604020202020204" pitchFamily="34" charset="0"/>
              </a:rPr>
              <a:t>admin privileges</a:t>
            </a:r>
            <a:r>
              <a:rPr kumimoji="0" lang="en-US" altLang="en-US" sz="1800" b="0" i="0" u="none" strike="noStrike" cap="none" normalizeH="0" baseline="0" dirty="0">
                <a:ln>
                  <a:noFill/>
                </a:ln>
                <a:solidFill>
                  <a:schemeClr val="tx1"/>
                </a:solidFill>
                <a:effectLst/>
                <a:latin typeface="Arial" panose="020B0604020202020204" pitchFamily="34" charset="0"/>
              </a:rPr>
              <a:t> for a set period. If the user is suspected of </a:t>
            </a:r>
            <a:r>
              <a:rPr kumimoji="0" lang="en-US" altLang="en-US" sz="1800" b="1" i="0" u="none" strike="noStrike" cap="none" normalizeH="0" baseline="0" dirty="0">
                <a:ln>
                  <a:noFill/>
                </a:ln>
                <a:solidFill>
                  <a:schemeClr val="tx1"/>
                </a:solidFill>
                <a:effectLst/>
                <a:latin typeface="Arial" panose="020B0604020202020204" pitchFamily="34" charset="0"/>
              </a:rPr>
              <a:t>cybercrime</a:t>
            </a:r>
            <a:r>
              <a:rPr kumimoji="0" lang="en-US" altLang="en-US" sz="1800" b="0" i="0" u="none" strike="noStrike" cap="none" normalizeH="0" baseline="0" dirty="0">
                <a:ln>
                  <a:noFill/>
                </a:ln>
                <a:solidFill>
                  <a:schemeClr val="tx1"/>
                </a:solidFill>
                <a:effectLst/>
                <a:latin typeface="Arial" panose="020B0604020202020204" pitchFamily="34" charset="0"/>
              </a:rPr>
              <a:t>, the </a:t>
            </a:r>
            <a:r>
              <a:rPr kumimoji="0" lang="en-US" altLang="en-US" sz="1800" b="1" i="0" u="none" strike="noStrike" cap="none" normalizeH="0" baseline="0" dirty="0">
                <a:ln>
                  <a:noFill/>
                </a:ln>
                <a:solidFill>
                  <a:schemeClr val="tx1"/>
                </a:solidFill>
                <a:effectLst/>
                <a:latin typeface="Arial" panose="020B0604020202020204" pitchFamily="34" charset="0"/>
              </a:rPr>
              <a:t>super admin</a:t>
            </a:r>
            <a:r>
              <a:rPr kumimoji="0" lang="en-US" altLang="en-US" sz="1800" b="0" i="0" u="none" strike="noStrike" cap="none" normalizeH="0" baseline="0" dirty="0">
                <a:ln>
                  <a:noFill/>
                </a:ln>
                <a:solidFill>
                  <a:schemeClr val="tx1"/>
                </a:solidFill>
                <a:effectLst/>
                <a:latin typeface="Arial" panose="020B0604020202020204" pitchFamily="34" charset="0"/>
              </a:rPr>
              <a:t> can immediately revoke access through a simple toggle of an </a:t>
            </a:r>
            <a:r>
              <a:rPr kumimoji="0" lang="en-US" altLang="en-US" sz="1800" b="1" i="0" u="none" strike="noStrike" cap="none" normalizeH="0" baseline="0" dirty="0">
                <a:ln>
                  <a:noFill/>
                </a:ln>
                <a:solidFill>
                  <a:schemeClr val="tx1"/>
                </a:solidFill>
                <a:effectLst/>
                <a:latin typeface="Arial" panose="020B0604020202020204" pitchFamily="34" charset="0"/>
              </a:rPr>
              <a:t>active/inactive</a:t>
            </a:r>
            <a:r>
              <a:rPr kumimoji="0" lang="en-US" altLang="en-US" sz="1800" b="0" i="0" u="none" strike="noStrike" cap="none" normalizeH="0" baseline="0" dirty="0">
                <a:ln>
                  <a:noFill/>
                </a:ln>
                <a:solidFill>
                  <a:schemeClr val="tx1"/>
                </a:solidFill>
                <a:effectLst/>
                <a:latin typeface="Arial" panose="020B0604020202020204" pitchFamily="34" charset="0"/>
              </a:rPr>
              <a:t> status, facilitating </a:t>
            </a:r>
            <a:r>
              <a:rPr kumimoji="0" lang="en-US" altLang="en-US" sz="1800" b="1" i="0" u="none" strike="noStrike" cap="none" normalizeH="0" baseline="0" dirty="0">
                <a:ln>
                  <a:noFill/>
                </a:ln>
                <a:solidFill>
                  <a:schemeClr val="tx1"/>
                </a:solidFill>
                <a:effectLst/>
                <a:latin typeface="Arial" panose="020B0604020202020204" pitchFamily="34" charset="0"/>
              </a:rPr>
              <a:t>rapid response</a:t>
            </a:r>
            <a:r>
              <a:rPr kumimoji="0" lang="en-US" altLang="en-US" sz="1800" b="0" i="0" u="none" strike="noStrike" cap="none" normalizeH="0" baseline="0" dirty="0">
                <a:ln>
                  <a:noFill/>
                </a:ln>
                <a:solidFill>
                  <a:schemeClr val="tx1"/>
                </a:solidFill>
                <a:effectLst/>
                <a:latin typeface="Arial" panose="020B0604020202020204" pitchFamily="34" charset="0"/>
              </a:rPr>
              <a:t> to security concerns.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User &amp; Admin Safety with 2FA Email Notifications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Two-factor authentication (2FA)</a:t>
            </a:r>
            <a:r>
              <a:rPr kumimoji="0" lang="en-US" altLang="en-US" sz="1800" b="0" i="0" u="none" strike="noStrike" cap="none" normalizeH="0" baseline="0" dirty="0">
                <a:ln>
                  <a:noFill/>
                </a:ln>
                <a:solidFill>
                  <a:schemeClr val="tx1"/>
                </a:solidFill>
                <a:effectLst/>
                <a:latin typeface="Arial" panose="020B0604020202020204" pitchFamily="34" charset="0"/>
              </a:rPr>
              <a:t> is integrated into the email notification system, providing an extra layer of protection from hackers. This </a:t>
            </a:r>
            <a:r>
              <a:rPr kumimoji="0" lang="en-US" altLang="en-US" sz="1800" b="1" i="0" u="none" strike="noStrike" cap="none" normalizeH="0" baseline="0" dirty="0">
                <a:ln>
                  <a:noFill/>
                </a:ln>
                <a:solidFill>
                  <a:schemeClr val="tx1"/>
                </a:solidFill>
                <a:effectLst/>
                <a:latin typeface="Arial" panose="020B0604020202020204" pitchFamily="34" charset="0"/>
              </a:rPr>
              <a:t>two-step verification</a:t>
            </a:r>
            <a:r>
              <a:rPr kumimoji="0" lang="en-US" altLang="en-US" sz="1800" b="0" i="0" u="none" strike="noStrike" cap="none" normalizeH="0" baseline="0" dirty="0">
                <a:ln>
                  <a:noFill/>
                </a:ln>
                <a:solidFill>
                  <a:schemeClr val="tx1"/>
                </a:solidFill>
                <a:effectLst/>
                <a:latin typeface="Arial" panose="020B0604020202020204" pitchFamily="34" charset="0"/>
              </a:rPr>
              <a:t> ensures that only verified users can access sensitive areas of the platform, preventing unauthorized logins.</a:t>
            </a:r>
          </a:p>
        </p:txBody>
      </p:sp>
      <p:sp>
        <p:nvSpPr>
          <p:cNvPr id="8" name="Rectangle 3">
            <a:extLst>
              <a:ext uri="{FF2B5EF4-FFF2-40B4-BE49-F238E27FC236}">
                <a16:creationId xmlns:a16="http://schemas.microsoft.com/office/drawing/2014/main" id="{CF6BAA5D-592F-5AB4-B8AD-AB5F981F884B}"/>
              </a:ext>
            </a:extLst>
          </p:cNvPr>
          <p:cNvSpPr>
            <a:spLocks noChangeArrowheads="1"/>
          </p:cNvSpPr>
          <p:nvPr/>
        </p:nvSpPr>
        <p:spPr bwMode="auto">
          <a:xfrm>
            <a:off x="0" y="2762805"/>
            <a:ext cx="11457992"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Instant Preview</a:t>
            </a:r>
            <a:r>
              <a:rPr kumimoji="0" lang="en-US" altLang="en-US" sz="1800" b="0" i="0" u="none" strike="noStrike" cap="none" normalizeH="0" baseline="0" dirty="0">
                <a:ln>
                  <a:noFill/>
                </a:ln>
                <a:solidFill>
                  <a:schemeClr val="tx1"/>
                </a:solidFill>
                <a:effectLst/>
                <a:latin typeface="Arial" panose="020B0604020202020204" pitchFamily="34" charset="0"/>
              </a:rPr>
              <a:t>: Admins and users can view newly added product features and images with a real-time preview tool.</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Drag-and-Drop Interface</a:t>
            </a:r>
            <a:r>
              <a:rPr kumimoji="0" lang="en-US" altLang="en-US" sz="1800" b="0" i="0" u="none" strike="noStrike" cap="none" normalizeH="0" baseline="0" dirty="0">
                <a:ln>
                  <a:noFill/>
                </a:ln>
                <a:solidFill>
                  <a:schemeClr val="tx1"/>
                </a:solidFill>
                <a:effectLst/>
                <a:latin typeface="Arial" panose="020B0604020202020204" pitchFamily="34" charset="0"/>
              </a:rPr>
              <a:t>: Simple interface for admins to add or modify features and images, visible instantly.</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b="1" dirty="0"/>
              <a:t>Search Filters</a:t>
            </a:r>
            <a:r>
              <a:rPr lang="en-US" dirty="0"/>
              <a:t>: Ability to filter products based on categories, price range, and other attributes.</a:t>
            </a:r>
          </a:p>
          <a:p>
            <a:pPr marL="0" marR="0" lvl="0" indent="0" algn="just" defTabSz="914400" rtl="0" eaLnBrk="0" fontAlgn="base" latinLnBrk="0" hangingPunct="0">
              <a:lnSpc>
                <a:spcPct val="100000"/>
              </a:lnSpc>
              <a:spcBef>
                <a:spcPct val="0"/>
              </a:spcBef>
              <a:spcAft>
                <a:spcPct val="0"/>
              </a:spcAft>
              <a:buClrTx/>
              <a:buSzTx/>
              <a:tabLst/>
            </a:pPr>
            <a:endParaRPr lang="en-US" dirty="0">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b="1" dirty="0"/>
              <a:t>Single Table Architecture</a:t>
            </a:r>
            <a:r>
              <a:rPr lang="en-US" dirty="0"/>
              <a:t>: Both user and admin details are stored in one table, reducing database complexity.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07700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70486-16AC-16EA-A6DD-6EECE098A0CB}"/>
            </a:ext>
          </a:extLst>
        </p:cNvPr>
        <p:cNvGrpSpPr/>
        <p:nvPr/>
      </p:nvGrpSpPr>
      <p:grpSpPr>
        <a:xfrm>
          <a:off x="0" y="0"/>
          <a:ext cx="0" cy="0"/>
          <a:chOff x="0" y="0"/>
          <a:chExt cx="0" cy="0"/>
        </a:xfrm>
      </p:grpSpPr>
      <p:sp>
        <p:nvSpPr>
          <p:cNvPr id="54" name="TextBox 53">
            <a:extLst>
              <a:ext uri="{FF2B5EF4-FFF2-40B4-BE49-F238E27FC236}">
                <a16:creationId xmlns:a16="http://schemas.microsoft.com/office/drawing/2014/main" id="{147CBAA4-3507-2479-5DC6-4AA54D69ABFE}"/>
              </a:ext>
            </a:extLst>
          </p:cNvPr>
          <p:cNvSpPr txBox="1"/>
          <p:nvPr/>
        </p:nvSpPr>
        <p:spPr>
          <a:xfrm>
            <a:off x="0" y="6618676"/>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15" name="TextBox 14">
            <a:extLst>
              <a:ext uri="{FF2B5EF4-FFF2-40B4-BE49-F238E27FC236}">
                <a16:creationId xmlns:a16="http://schemas.microsoft.com/office/drawing/2014/main" id="{8E5CDCE8-16ED-8777-EA00-459FEFE7E644}"/>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4" name="TextBox 3">
            <a:extLst>
              <a:ext uri="{FF2B5EF4-FFF2-40B4-BE49-F238E27FC236}">
                <a16:creationId xmlns:a16="http://schemas.microsoft.com/office/drawing/2014/main" id="{2EDE2E68-A581-1282-46A7-14F17CAE014E}"/>
              </a:ext>
            </a:extLst>
          </p:cNvPr>
          <p:cNvSpPr txBox="1"/>
          <p:nvPr/>
        </p:nvSpPr>
        <p:spPr>
          <a:xfrm>
            <a:off x="3823218" y="379836"/>
            <a:ext cx="6097554" cy="523220"/>
          </a:xfrm>
          <a:prstGeom prst="rect">
            <a:avLst/>
          </a:prstGeom>
          <a:noFill/>
        </p:spPr>
        <p:txBody>
          <a:bodyPr wrap="square">
            <a:spAutoFit/>
          </a:bodyPr>
          <a:lstStyle/>
          <a:p>
            <a:r>
              <a:rPr lang="en-US" altLang="ko-KR" sz="2800" b="1" dirty="0">
                <a:solidFill>
                  <a:srgbClr val="0070C0"/>
                </a:solidFill>
                <a:cs typeface="Arial" pitchFamily="34" charset="0"/>
              </a:rPr>
              <a:t>Study on existing System</a:t>
            </a:r>
          </a:p>
        </p:txBody>
      </p:sp>
      <p:sp>
        <p:nvSpPr>
          <p:cNvPr id="6" name="TextBox 5">
            <a:extLst>
              <a:ext uri="{FF2B5EF4-FFF2-40B4-BE49-F238E27FC236}">
                <a16:creationId xmlns:a16="http://schemas.microsoft.com/office/drawing/2014/main" id="{E7391D9C-94C0-2FD4-725A-6B0534B716F7}"/>
              </a:ext>
            </a:extLst>
          </p:cNvPr>
          <p:cNvSpPr txBox="1"/>
          <p:nvPr/>
        </p:nvSpPr>
        <p:spPr>
          <a:xfrm>
            <a:off x="72312" y="1102100"/>
            <a:ext cx="12119687" cy="2031325"/>
          </a:xfrm>
          <a:prstGeom prst="rect">
            <a:avLst/>
          </a:prstGeom>
          <a:noFill/>
        </p:spPr>
        <p:txBody>
          <a:bodyPr wrap="square">
            <a:spAutoFit/>
          </a:bodyPr>
          <a:lstStyle/>
          <a:p>
            <a:pPr algn="just"/>
            <a:r>
              <a:rPr lang="en-US" b="1" dirty="0"/>
              <a:t>1. Spring Boot Framework</a:t>
            </a:r>
            <a:endParaRPr lang="en-US" dirty="0"/>
          </a:p>
          <a:p>
            <a:pPr algn="just">
              <a:buFont typeface="Arial" panose="020B0604020202020204" pitchFamily="34" charset="0"/>
              <a:buChar char="•"/>
            </a:pPr>
            <a:r>
              <a:rPr lang="en-US" b="1" dirty="0"/>
              <a:t>Definition</a:t>
            </a:r>
            <a:r>
              <a:rPr lang="en-US" dirty="0"/>
              <a:t>: A Java-based framework that simplifies the development of standalone, production-ready Spring applications.</a:t>
            </a:r>
          </a:p>
          <a:p>
            <a:pPr algn="just">
              <a:buFont typeface="Arial" panose="020B0604020202020204" pitchFamily="34" charset="0"/>
              <a:buChar char="•"/>
            </a:pPr>
            <a:r>
              <a:rPr lang="en-US" b="1" dirty="0"/>
              <a:t>Features</a:t>
            </a:r>
            <a:r>
              <a:rPr lang="en-US" dirty="0"/>
              <a:t>:</a:t>
            </a:r>
          </a:p>
          <a:p>
            <a:pPr marL="742950" lvl="1" indent="-285750" algn="just">
              <a:buFont typeface="Arial" panose="020B0604020202020204" pitchFamily="34" charset="0"/>
              <a:buChar char="•"/>
            </a:pPr>
            <a:r>
              <a:rPr lang="en-US" dirty="0"/>
              <a:t>Auto-configuration for reducing manual setup.</a:t>
            </a:r>
          </a:p>
          <a:p>
            <a:pPr marL="742950" lvl="1" indent="-285750" algn="just">
              <a:buFont typeface="Arial" panose="020B0604020202020204" pitchFamily="34" charset="0"/>
              <a:buChar char="•"/>
            </a:pPr>
            <a:r>
              <a:rPr lang="en-US" dirty="0"/>
              <a:t>Embedded servers (e.g., Tomcat) for running applications without external dependencies.</a:t>
            </a:r>
          </a:p>
          <a:p>
            <a:pPr marL="742950" lvl="1" indent="-285750" algn="just">
              <a:buFont typeface="Arial" panose="020B0604020202020204" pitchFamily="34" charset="0"/>
              <a:buChar char="•"/>
            </a:pPr>
            <a:r>
              <a:rPr lang="en-US" dirty="0"/>
              <a:t>Integration with the Spring ecosystem for seamless development.</a:t>
            </a:r>
          </a:p>
        </p:txBody>
      </p:sp>
      <p:sp>
        <p:nvSpPr>
          <p:cNvPr id="8" name="TextBox 7">
            <a:extLst>
              <a:ext uri="{FF2B5EF4-FFF2-40B4-BE49-F238E27FC236}">
                <a16:creationId xmlns:a16="http://schemas.microsoft.com/office/drawing/2014/main" id="{6ED99AAC-02AA-D59D-FD8A-6F128B46AB08}"/>
              </a:ext>
            </a:extLst>
          </p:cNvPr>
          <p:cNvSpPr txBox="1"/>
          <p:nvPr/>
        </p:nvSpPr>
        <p:spPr>
          <a:xfrm>
            <a:off x="72312" y="3133425"/>
            <a:ext cx="12047376" cy="2308324"/>
          </a:xfrm>
          <a:prstGeom prst="rect">
            <a:avLst/>
          </a:prstGeom>
          <a:noFill/>
        </p:spPr>
        <p:txBody>
          <a:bodyPr wrap="square">
            <a:spAutoFit/>
          </a:bodyPr>
          <a:lstStyle/>
          <a:p>
            <a:endParaRPr lang="en-US" b="1" dirty="0"/>
          </a:p>
          <a:p>
            <a:pPr algn="just"/>
            <a:r>
              <a:rPr lang="en-US" b="1" dirty="0"/>
              <a:t>2. Spring Boot DevTools</a:t>
            </a:r>
            <a:endParaRPr lang="en-US" dirty="0"/>
          </a:p>
          <a:p>
            <a:pPr algn="just">
              <a:buFont typeface="Arial" panose="020B0604020202020204" pitchFamily="34" charset="0"/>
              <a:buChar char="•"/>
            </a:pPr>
            <a:r>
              <a:rPr lang="en-US" b="1" dirty="0"/>
              <a:t>Definition</a:t>
            </a:r>
            <a:r>
              <a:rPr lang="en-US" dirty="0"/>
              <a:t>: A development tool for Spring Boot applications that enhances productivity during the development phase.</a:t>
            </a:r>
          </a:p>
          <a:p>
            <a:pPr algn="just">
              <a:buFont typeface="Arial" panose="020B0604020202020204" pitchFamily="34" charset="0"/>
              <a:buChar char="•"/>
            </a:pPr>
            <a:r>
              <a:rPr lang="en-US" b="1" dirty="0"/>
              <a:t>Features</a:t>
            </a:r>
            <a:r>
              <a:rPr lang="en-US" dirty="0"/>
              <a:t>:</a:t>
            </a:r>
          </a:p>
          <a:p>
            <a:pPr marL="742950" lvl="1" indent="-285750" algn="just">
              <a:buFont typeface="Arial" panose="020B0604020202020204" pitchFamily="34" charset="0"/>
              <a:buChar char="•"/>
            </a:pPr>
            <a:r>
              <a:rPr lang="en-US" dirty="0"/>
              <a:t>Automatic application restart upon code changes.</a:t>
            </a:r>
          </a:p>
          <a:p>
            <a:pPr marL="742950" lvl="1" indent="-285750" algn="just">
              <a:buFont typeface="Arial" panose="020B0604020202020204" pitchFamily="34" charset="0"/>
              <a:buChar char="•"/>
            </a:pPr>
            <a:r>
              <a:rPr lang="en-US" dirty="0" err="1"/>
              <a:t>LiveReload</a:t>
            </a:r>
            <a:r>
              <a:rPr lang="en-US" dirty="0"/>
              <a:t> support for front-end changes.</a:t>
            </a:r>
          </a:p>
          <a:p>
            <a:pPr marL="742950" lvl="1" indent="-285750" algn="just">
              <a:buFont typeface="Arial" panose="020B0604020202020204" pitchFamily="34" charset="0"/>
              <a:buChar char="•"/>
            </a:pPr>
            <a:r>
              <a:rPr lang="en-US" dirty="0"/>
              <a:t>Disables caching for easier debugging and testing.</a:t>
            </a:r>
          </a:p>
        </p:txBody>
      </p:sp>
    </p:spTree>
    <p:extLst>
      <p:ext uri="{BB962C8B-B14F-4D97-AF65-F5344CB8AC3E}">
        <p14:creationId xmlns:p14="http://schemas.microsoft.com/office/powerpoint/2010/main" val="680922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B367DA-8245-B50C-7029-09DF05506CEC}"/>
              </a:ext>
            </a:extLst>
          </p:cNvPr>
          <p:cNvSpPr txBox="1"/>
          <p:nvPr/>
        </p:nvSpPr>
        <p:spPr>
          <a:xfrm>
            <a:off x="0" y="6609345"/>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7" name="TextBox 6">
            <a:extLst>
              <a:ext uri="{FF2B5EF4-FFF2-40B4-BE49-F238E27FC236}">
                <a16:creationId xmlns:a16="http://schemas.microsoft.com/office/drawing/2014/main" id="{63CD6FB9-6871-0D4C-7DBA-FAE2C47ABB7E}"/>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2" name="Rectangle 1">
            <a:extLst>
              <a:ext uri="{FF2B5EF4-FFF2-40B4-BE49-F238E27FC236}">
                <a16:creationId xmlns:a16="http://schemas.microsoft.com/office/drawing/2014/main" id="{32510B29-1428-17CB-1F89-B504C028B115}"/>
              </a:ext>
            </a:extLst>
          </p:cNvPr>
          <p:cNvSpPr>
            <a:spLocks noChangeArrowheads="1"/>
          </p:cNvSpPr>
          <p:nvPr/>
        </p:nvSpPr>
        <p:spPr bwMode="auto">
          <a:xfrm rot="10800000" flipV="1">
            <a:off x="0" y="612527"/>
            <a:ext cx="12192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3. Spring Connector MySQL</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A connector library that allows Spring Boot applications to interact with MySQL databases.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Features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Facilitates seamless database connectivity.</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Provides easy configuration using </a:t>
            </a:r>
            <a:r>
              <a:rPr kumimoji="0" lang="en-US" altLang="en-US" sz="1200" b="1" i="0" u="none" strike="noStrike" cap="none" normalizeH="0" baseline="0" dirty="0">
                <a:ln>
                  <a:noFill/>
                </a:ln>
                <a:solidFill>
                  <a:schemeClr val="tx1"/>
                </a:solidFill>
                <a:effectLst/>
                <a:latin typeface="Arial Unicode MS"/>
              </a:rPr>
              <a:t>application . properties</a:t>
            </a:r>
            <a:r>
              <a:rPr kumimoji="0" lang="en-US" altLang="en-US" sz="1050" b="1" i="0" u="none" strike="noStrike" cap="none" normalizeH="0" baseline="0" dirty="0">
                <a:ln>
                  <a:noFill/>
                </a:ln>
                <a:solidFill>
                  <a:schemeClr val="tx1"/>
                </a:solidFill>
                <a:effectLst/>
              </a:rPr>
              <a:t> or </a:t>
            </a:r>
            <a:r>
              <a:rPr kumimoji="0" lang="en-US" altLang="en-US" sz="1200" b="1" i="0" u="none" strike="noStrike" cap="none" normalizeH="0" baseline="0" dirty="0">
                <a:ln>
                  <a:noFill/>
                </a:ln>
                <a:solidFill>
                  <a:schemeClr val="tx1"/>
                </a:solidFill>
                <a:effectLst/>
                <a:latin typeface="Arial Unicode MS"/>
              </a:rPr>
              <a:t>application . </a:t>
            </a:r>
            <a:r>
              <a:rPr kumimoji="0" lang="en-US" altLang="en-US" sz="1200" b="1" i="0" u="none" strike="noStrike" cap="none" normalizeH="0" baseline="0" dirty="0" err="1">
                <a:ln>
                  <a:noFill/>
                </a:ln>
                <a:solidFill>
                  <a:schemeClr val="tx1"/>
                </a:solidFill>
                <a:effectLst/>
                <a:latin typeface="Arial Unicode MS"/>
              </a:rPr>
              <a:t>yml</a:t>
            </a:r>
            <a:r>
              <a:rPr kumimoji="0" lang="en-US" altLang="en-US" sz="1050" b="1" i="0" u="none" strike="noStrike" cap="none" normalizeH="0" baseline="0" dirty="0">
                <a:ln>
                  <a:noFill/>
                </a:ln>
                <a:solidFill>
                  <a:schemeClr val="tx1"/>
                </a:solidFill>
                <a:effectLst/>
              </a:rPr>
              <a:t>.</a:t>
            </a:r>
            <a:endParaRPr kumimoji="0" lang="en-US" altLang="en-US" sz="2800" b="1" i="0" u="none" strike="noStrike" cap="none" normalizeH="0" baseline="0" dirty="0">
              <a:ln>
                <a:noFill/>
              </a:ln>
              <a:solidFill>
                <a:schemeClr val="tx1"/>
              </a:solidFill>
              <a:effectLst/>
              <a:latin typeface="Arial" panose="020B0604020202020204"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Supports efficient CRUD operations via Spring Data JPA.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293A63F3-1227-8257-342B-4FCFE1EBA790}"/>
              </a:ext>
            </a:extLst>
          </p:cNvPr>
          <p:cNvSpPr txBox="1"/>
          <p:nvPr/>
        </p:nvSpPr>
        <p:spPr>
          <a:xfrm>
            <a:off x="-24880" y="2355609"/>
            <a:ext cx="12192000" cy="1754326"/>
          </a:xfrm>
          <a:prstGeom prst="rect">
            <a:avLst/>
          </a:prstGeom>
          <a:noFill/>
        </p:spPr>
        <p:txBody>
          <a:bodyPr wrap="square">
            <a:spAutoFit/>
          </a:bodyPr>
          <a:lstStyle/>
          <a:p>
            <a:pPr algn="just"/>
            <a:r>
              <a:rPr lang="en-US" b="1" dirty="0"/>
              <a:t>4. Spring Security</a:t>
            </a:r>
            <a:endParaRPr lang="en-US" dirty="0"/>
          </a:p>
          <a:p>
            <a:pPr algn="just">
              <a:buFont typeface="Arial" panose="020B0604020202020204" pitchFamily="34" charset="0"/>
              <a:buChar char="•"/>
            </a:pPr>
            <a:r>
              <a:rPr lang="en-US" b="1" dirty="0"/>
              <a:t>Definition</a:t>
            </a:r>
            <a:r>
              <a:rPr lang="en-US" dirty="0"/>
              <a:t>: A powerful security framework for securing Spring-based applications.</a:t>
            </a:r>
          </a:p>
          <a:p>
            <a:pPr algn="just">
              <a:buFont typeface="Arial" panose="020B0604020202020204" pitchFamily="34" charset="0"/>
              <a:buChar char="•"/>
            </a:pPr>
            <a:r>
              <a:rPr lang="en-US" b="1" dirty="0"/>
              <a:t>Features</a:t>
            </a:r>
            <a:r>
              <a:rPr lang="en-US" dirty="0"/>
              <a:t>:</a:t>
            </a:r>
          </a:p>
          <a:p>
            <a:pPr marL="742950" lvl="1" indent="-285750" algn="just">
              <a:buFont typeface="Arial" panose="020B0604020202020204" pitchFamily="34" charset="0"/>
              <a:buChar char="•"/>
            </a:pPr>
            <a:r>
              <a:rPr lang="en-US" dirty="0"/>
              <a:t>Authentication and authorization management.</a:t>
            </a:r>
          </a:p>
          <a:p>
            <a:pPr marL="742950" lvl="1" indent="-285750" algn="just">
              <a:buFont typeface="Arial" panose="020B0604020202020204" pitchFamily="34" charset="0"/>
              <a:buChar char="•"/>
            </a:pPr>
            <a:r>
              <a:rPr lang="en-US" dirty="0"/>
              <a:t>Integration with various protocols like OAuth2 and JWT.</a:t>
            </a:r>
          </a:p>
          <a:p>
            <a:pPr marL="742950" lvl="1" indent="-285750" algn="just">
              <a:buFont typeface="Arial" panose="020B0604020202020204" pitchFamily="34" charset="0"/>
              <a:buChar char="•"/>
            </a:pPr>
            <a:r>
              <a:rPr lang="en-US" dirty="0"/>
              <a:t>Protection against common vulnerabilities such as CSRF and XSS.</a:t>
            </a:r>
          </a:p>
        </p:txBody>
      </p:sp>
      <p:sp>
        <p:nvSpPr>
          <p:cNvPr id="10" name="TextBox 9">
            <a:extLst>
              <a:ext uri="{FF2B5EF4-FFF2-40B4-BE49-F238E27FC236}">
                <a16:creationId xmlns:a16="http://schemas.microsoft.com/office/drawing/2014/main" id="{92105BF7-9996-9771-F0F5-711B01FCE6F6}"/>
              </a:ext>
            </a:extLst>
          </p:cNvPr>
          <p:cNvSpPr txBox="1"/>
          <p:nvPr/>
        </p:nvSpPr>
        <p:spPr>
          <a:xfrm>
            <a:off x="-63756" y="4096621"/>
            <a:ext cx="12230876" cy="1754326"/>
          </a:xfrm>
          <a:prstGeom prst="rect">
            <a:avLst/>
          </a:prstGeom>
          <a:noFill/>
        </p:spPr>
        <p:txBody>
          <a:bodyPr wrap="square">
            <a:spAutoFit/>
          </a:bodyPr>
          <a:lstStyle/>
          <a:p>
            <a:pPr algn="just"/>
            <a:r>
              <a:rPr lang="en-US" b="1" dirty="0"/>
              <a:t>5. Spring Web</a:t>
            </a:r>
            <a:endParaRPr lang="en-US" dirty="0"/>
          </a:p>
          <a:p>
            <a:pPr algn="just">
              <a:buFont typeface="Arial" panose="020B0604020202020204" pitchFamily="34" charset="0"/>
              <a:buChar char="•"/>
            </a:pPr>
            <a:r>
              <a:rPr lang="en-US" b="1" dirty="0"/>
              <a:t>Definition</a:t>
            </a:r>
            <a:r>
              <a:rPr lang="en-US" dirty="0"/>
              <a:t>: A Spring module for building web-based applications.</a:t>
            </a:r>
          </a:p>
          <a:p>
            <a:pPr algn="just">
              <a:buFont typeface="Arial" panose="020B0604020202020204" pitchFamily="34" charset="0"/>
              <a:buChar char="•"/>
            </a:pPr>
            <a:r>
              <a:rPr lang="en-US" b="1" dirty="0"/>
              <a:t>Features</a:t>
            </a:r>
            <a:r>
              <a:rPr lang="en-US" dirty="0"/>
              <a:t>:</a:t>
            </a:r>
          </a:p>
          <a:p>
            <a:pPr marL="742950" lvl="1" indent="-285750" algn="just">
              <a:buFont typeface="Arial" panose="020B0604020202020204" pitchFamily="34" charset="0"/>
              <a:buChar char="•"/>
            </a:pPr>
            <a:r>
              <a:rPr lang="en-US" dirty="0"/>
              <a:t>Simplified development of RESTful APIs and web services.</a:t>
            </a:r>
          </a:p>
          <a:p>
            <a:pPr marL="742950" lvl="1" indent="-285750" algn="just">
              <a:buFont typeface="Arial" panose="020B0604020202020204" pitchFamily="34" charset="0"/>
              <a:buChar char="•"/>
            </a:pPr>
            <a:r>
              <a:rPr lang="en-US" dirty="0"/>
              <a:t>Provides tools for request handling and response rendering.</a:t>
            </a:r>
          </a:p>
          <a:p>
            <a:pPr marL="742950" lvl="1" indent="-285750" algn="just">
              <a:buFont typeface="Arial" panose="020B0604020202020204" pitchFamily="34" charset="0"/>
              <a:buChar char="•"/>
            </a:pPr>
            <a:r>
              <a:rPr lang="en-US" dirty="0"/>
              <a:t>Integrates easily with Thymeleaf for dynamic content.</a:t>
            </a:r>
          </a:p>
        </p:txBody>
      </p:sp>
    </p:spTree>
    <p:extLst>
      <p:ext uri="{BB962C8B-B14F-4D97-AF65-F5344CB8AC3E}">
        <p14:creationId xmlns:p14="http://schemas.microsoft.com/office/powerpoint/2010/main" val="1371099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6D3A4-7DC7-2B51-F2D8-ABD906AA5CC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23774E1-BD3F-A9B7-6C8E-2DAE209517AC}"/>
              </a:ext>
            </a:extLst>
          </p:cNvPr>
          <p:cNvSpPr txBox="1"/>
          <p:nvPr/>
        </p:nvSpPr>
        <p:spPr>
          <a:xfrm>
            <a:off x="0" y="6609345"/>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7" name="TextBox 6">
            <a:extLst>
              <a:ext uri="{FF2B5EF4-FFF2-40B4-BE49-F238E27FC236}">
                <a16:creationId xmlns:a16="http://schemas.microsoft.com/office/drawing/2014/main" id="{668C5700-6FFB-7766-8793-69AE09BFE517}"/>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3" name="TextBox 2">
            <a:extLst>
              <a:ext uri="{FF2B5EF4-FFF2-40B4-BE49-F238E27FC236}">
                <a16:creationId xmlns:a16="http://schemas.microsoft.com/office/drawing/2014/main" id="{39F9697A-16E6-DDAA-883E-E2FC847CB28F}"/>
              </a:ext>
            </a:extLst>
          </p:cNvPr>
          <p:cNvSpPr txBox="1"/>
          <p:nvPr/>
        </p:nvSpPr>
        <p:spPr>
          <a:xfrm>
            <a:off x="-1" y="460034"/>
            <a:ext cx="12269755" cy="1754326"/>
          </a:xfrm>
          <a:prstGeom prst="rect">
            <a:avLst/>
          </a:prstGeom>
          <a:noFill/>
        </p:spPr>
        <p:txBody>
          <a:bodyPr wrap="square">
            <a:spAutoFit/>
          </a:bodyPr>
          <a:lstStyle/>
          <a:p>
            <a:endParaRPr lang="en-US" b="1" dirty="0"/>
          </a:p>
          <a:p>
            <a:pPr algn="just"/>
            <a:r>
              <a:rPr lang="en-US" b="1" dirty="0"/>
              <a:t>6. HTML (</a:t>
            </a:r>
            <a:r>
              <a:rPr lang="en-US" b="1" dirty="0" err="1"/>
              <a:t>HyperText</a:t>
            </a:r>
            <a:r>
              <a:rPr lang="en-US" b="1" dirty="0"/>
              <a:t> Markup Language)</a:t>
            </a:r>
            <a:endParaRPr lang="en-US" dirty="0"/>
          </a:p>
          <a:p>
            <a:pPr algn="just">
              <a:buFont typeface="Arial" panose="020B0604020202020204" pitchFamily="34" charset="0"/>
              <a:buChar char="•"/>
            </a:pPr>
            <a:r>
              <a:rPr lang="en-US" b="1" dirty="0"/>
              <a:t>Definition</a:t>
            </a:r>
            <a:r>
              <a:rPr lang="en-US" dirty="0"/>
              <a:t>: The standard language for structuring and presenting content on the web.</a:t>
            </a:r>
          </a:p>
          <a:p>
            <a:pPr algn="just">
              <a:buFont typeface="Arial" panose="020B0604020202020204" pitchFamily="34" charset="0"/>
              <a:buChar char="•"/>
            </a:pPr>
            <a:r>
              <a:rPr lang="en-US" b="1" dirty="0"/>
              <a:t>Features</a:t>
            </a:r>
            <a:r>
              <a:rPr lang="en-US" dirty="0"/>
              <a:t>:</a:t>
            </a:r>
          </a:p>
          <a:p>
            <a:pPr marL="742950" lvl="1" indent="-285750" algn="just">
              <a:buFont typeface="Arial" panose="020B0604020202020204" pitchFamily="34" charset="0"/>
              <a:buChar char="•"/>
            </a:pPr>
            <a:r>
              <a:rPr lang="en-US" dirty="0"/>
              <a:t>Defines the structure of web pages with elements like headings, paragraphs, and forms.</a:t>
            </a:r>
          </a:p>
          <a:p>
            <a:pPr marL="742950" lvl="1" indent="-285750" algn="just">
              <a:buFont typeface="Arial" panose="020B0604020202020204" pitchFamily="34" charset="0"/>
              <a:buChar char="•"/>
            </a:pPr>
            <a:r>
              <a:rPr lang="en-US" dirty="0"/>
              <a:t>Enables integration with CSS and JavaScript for enhanced functionality.</a:t>
            </a:r>
          </a:p>
        </p:txBody>
      </p:sp>
      <p:sp>
        <p:nvSpPr>
          <p:cNvPr id="5" name="TextBox 4">
            <a:extLst>
              <a:ext uri="{FF2B5EF4-FFF2-40B4-BE49-F238E27FC236}">
                <a16:creationId xmlns:a16="http://schemas.microsoft.com/office/drawing/2014/main" id="{B3D58827-1BCD-E8C5-D7B2-4009A03D326A}"/>
              </a:ext>
            </a:extLst>
          </p:cNvPr>
          <p:cNvSpPr txBox="1"/>
          <p:nvPr/>
        </p:nvSpPr>
        <p:spPr>
          <a:xfrm>
            <a:off x="-23328" y="1965029"/>
            <a:ext cx="12192000" cy="2031325"/>
          </a:xfrm>
          <a:prstGeom prst="rect">
            <a:avLst/>
          </a:prstGeom>
          <a:noFill/>
        </p:spPr>
        <p:txBody>
          <a:bodyPr wrap="square">
            <a:spAutoFit/>
          </a:bodyPr>
          <a:lstStyle/>
          <a:p>
            <a:endParaRPr lang="en-US" b="1" dirty="0"/>
          </a:p>
          <a:p>
            <a:pPr algn="just"/>
            <a:r>
              <a:rPr lang="en-US" b="1" dirty="0"/>
              <a:t>7. CSS (Cascading Style Sheets)</a:t>
            </a:r>
            <a:endParaRPr lang="en-US" dirty="0"/>
          </a:p>
          <a:p>
            <a:pPr algn="just">
              <a:buFont typeface="Arial" panose="020B0604020202020204" pitchFamily="34" charset="0"/>
              <a:buChar char="•"/>
            </a:pPr>
            <a:r>
              <a:rPr lang="en-US" b="1" dirty="0"/>
              <a:t>Definition</a:t>
            </a:r>
            <a:r>
              <a:rPr lang="en-US" dirty="0"/>
              <a:t>: A style sheet language used to describe the presentation of a web page.</a:t>
            </a:r>
          </a:p>
          <a:p>
            <a:pPr algn="just">
              <a:buFont typeface="Arial" panose="020B0604020202020204" pitchFamily="34" charset="0"/>
              <a:buChar char="•"/>
            </a:pPr>
            <a:r>
              <a:rPr lang="en-US" b="1" dirty="0"/>
              <a:t>Features</a:t>
            </a:r>
            <a:r>
              <a:rPr lang="en-US" dirty="0"/>
              <a:t>:</a:t>
            </a:r>
          </a:p>
          <a:p>
            <a:pPr marL="742950" lvl="1" indent="-285750" algn="just">
              <a:buFont typeface="Arial" panose="020B0604020202020204" pitchFamily="34" charset="0"/>
              <a:buChar char="•"/>
            </a:pPr>
            <a:r>
              <a:rPr lang="en-US" dirty="0"/>
              <a:t>Enables styling of HTML elements, including layouts, colors, and fonts.</a:t>
            </a:r>
          </a:p>
          <a:p>
            <a:pPr marL="742950" lvl="1" indent="-285750" algn="just">
              <a:buFont typeface="Arial" panose="020B0604020202020204" pitchFamily="34" charset="0"/>
              <a:buChar char="•"/>
            </a:pPr>
            <a:r>
              <a:rPr lang="en-US" dirty="0"/>
              <a:t>Supports responsive design with media queries.</a:t>
            </a:r>
          </a:p>
          <a:p>
            <a:pPr marL="742950" lvl="1" indent="-285750" algn="just">
              <a:buFont typeface="Arial" panose="020B0604020202020204" pitchFamily="34" charset="0"/>
              <a:buChar char="•"/>
            </a:pPr>
            <a:r>
              <a:rPr lang="en-US" dirty="0"/>
              <a:t>Allows reusability through external style sheets.</a:t>
            </a:r>
          </a:p>
        </p:txBody>
      </p:sp>
      <p:sp>
        <p:nvSpPr>
          <p:cNvPr id="9" name="TextBox 8">
            <a:extLst>
              <a:ext uri="{FF2B5EF4-FFF2-40B4-BE49-F238E27FC236}">
                <a16:creationId xmlns:a16="http://schemas.microsoft.com/office/drawing/2014/main" id="{D07F74CC-6003-0C13-4871-377633BB19E5}"/>
              </a:ext>
            </a:extLst>
          </p:cNvPr>
          <p:cNvSpPr txBox="1"/>
          <p:nvPr/>
        </p:nvSpPr>
        <p:spPr>
          <a:xfrm>
            <a:off x="-37324" y="3747022"/>
            <a:ext cx="12192000" cy="2031325"/>
          </a:xfrm>
          <a:prstGeom prst="rect">
            <a:avLst/>
          </a:prstGeom>
          <a:noFill/>
        </p:spPr>
        <p:txBody>
          <a:bodyPr wrap="square">
            <a:spAutoFit/>
          </a:bodyPr>
          <a:lstStyle/>
          <a:p>
            <a:endParaRPr lang="en-IN" b="1" dirty="0"/>
          </a:p>
          <a:p>
            <a:pPr algn="just"/>
            <a:r>
              <a:rPr lang="en-IN" b="1" dirty="0"/>
              <a:t>8. JavaScript (JS)</a:t>
            </a:r>
            <a:endParaRPr lang="en-IN" dirty="0"/>
          </a:p>
          <a:p>
            <a:pPr algn="just">
              <a:buFont typeface="Arial" panose="020B0604020202020204" pitchFamily="34" charset="0"/>
              <a:buChar char="•"/>
            </a:pPr>
            <a:r>
              <a:rPr lang="en-IN" b="1" dirty="0"/>
              <a:t>Definition</a:t>
            </a:r>
            <a:r>
              <a:rPr lang="en-IN" dirty="0"/>
              <a:t>: A scripting language used to create dynamic and interactive content on web pages.</a:t>
            </a:r>
          </a:p>
          <a:p>
            <a:pPr algn="just">
              <a:buFont typeface="Arial" panose="020B0604020202020204" pitchFamily="34" charset="0"/>
              <a:buChar char="•"/>
            </a:pPr>
            <a:r>
              <a:rPr lang="en-IN" b="1" dirty="0"/>
              <a:t>Features</a:t>
            </a:r>
            <a:r>
              <a:rPr lang="en-IN" dirty="0"/>
              <a:t>:</a:t>
            </a:r>
          </a:p>
          <a:p>
            <a:pPr marL="742950" lvl="1" indent="-285750" algn="just">
              <a:buFont typeface="Arial" panose="020B0604020202020204" pitchFamily="34" charset="0"/>
              <a:buChar char="•"/>
            </a:pPr>
            <a:r>
              <a:rPr lang="en-IN" dirty="0"/>
              <a:t>Provides client-side validation for forms.</a:t>
            </a:r>
          </a:p>
          <a:p>
            <a:pPr marL="742950" lvl="1" indent="-285750" algn="just">
              <a:buFont typeface="Arial" panose="020B0604020202020204" pitchFamily="34" charset="0"/>
              <a:buChar char="•"/>
            </a:pPr>
            <a:r>
              <a:rPr lang="en-IN" dirty="0"/>
              <a:t>Enables interactive elements like drop-downs, modals, and sliders.</a:t>
            </a:r>
          </a:p>
          <a:p>
            <a:pPr marL="742950" lvl="1" indent="-285750" algn="just">
              <a:buFont typeface="Arial" panose="020B0604020202020204" pitchFamily="34" charset="0"/>
              <a:buChar char="•"/>
            </a:pPr>
            <a:r>
              <a:rPr lang="en-IN" dirty="0"/>
              <a:t>Works with APIs for asynchronous data fetching (AJAX).</a:t>
            </a:r>
          </a:p>
        </p:txBody>
      </p:sp>
    </p:spTree>
    <p:extLst>
      <p:ext uri="{BB962C8B-B14F-4D97-AF65-F5344CB8AC3E}">
        <p14:creationId xmlns:p14="http://schemas.microsoft.com/office/powerpoint/2010/main" val="2917651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9A71E-E837-C05A-7BB9-105B56D4E6D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114A246-34D1-C4A1-0FC0-72DB5E05B635}"/>
              </a:ext>
            </a:extLst>
          </p:cNvPr>
          <p:cNvSpPr txBox="1"/>
          <p:nvPr/>
        </p:nvSpPr>
        <p:spPr>
          <a:xfrm>
            <a:off x="0" y="6609345"/>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7" name="TextBox 6">
            <a:extLst>
              <a:ext uri="{FF2B5EF4-FFF2-40B4-BE49-F238E27FC236}">
                <a16:creationId xmlns:a16="http://schemas.microsoft.com/office/drawing/2014/main" id="{208FE1F1-5E04-E160-F196-2E8FAF3426C4}"/>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3" name="TextBox 2">
            <a:extLst>
              <a:ext uri="{FF2B5EF4-FFF2-40B4-BE49-F238E27FC236}">
                <a16:creationId xmlns:a16="http://schemas.microsoft.com/office/drawing/2014/main" id="{DE341C85-9955-C529-3B5C-2C457B9FBCAA}"/>
              </a:ext>
            </a:extLst>
          </p:cNvPr>
          <p:cNvSpPr txBox="1"/>
          <p:nvPr/>
        </p:nvSpPr>
        <p:spPr>
          <a:xfrm>
            <a:off x="72312" y="626526"/>
            <a:ext cx="12119688" cy="2031325"/>
          </a:xfrm>
          <a:prstGeom prst="rect">
            <a:avLst/>
          </a:prstGeom>
          <a:noFill/>
        </p:spPr>
        <p:txBody>
          <a:bodyPr wrap="square">
            <a:spAutoFit/>
          </a:bodyPr>
          <a:lstStyle/>
          <a:p>
            <a:r>
              <a:rPr lang="en-IN" b="1" dirty="0"/>
              <a:t>9. MySQL Workbench</a:t>
            </a:r>
            <a:endParaRPr lang="en-IN" dirty="0"/>
          </a:p>
          <a:p>
            <a:pPr>
              <a:buFont typeface="Arial" panose="020B0604020202020204" pitchFamily="34" charset="0"/>
              <a:buChar char="•"/>
            </a:pPr>
            <a:r>
              <a:rPr lang="en-IN" b="1" dirty="0"/>
              <a:t>Definition</a:t>
            </a:r>
            <a:r>
              <a:rPr lang="en-IN" dirty="0"/>
              <a:t>: A graphical tool for designing, managing, and administering MySQL databases.</a:t>
            </a:r>
          </a:p>
          <a:p>
            <a:pPr>
              <a:buFont typeface="Arial" panose="020B0604020202020204" pitchFamily="34" charset="0"/>
              <a:buChar char="•"/>
            </a:pPr>
            <a:r>
              <a:rPr lang="en-IN" b="1" dirty="0"/>
              <a:t>Features</a:t>
            </a:r>
            <a:r>
              <a:rPr lang="en-IN" dirty="0"/>
              <a:t>:</a:t>
            </a:r>
          </a:p>
          <a:p>
            <a:pPr marL="742950" lvl="1" indent="-285750">
              <a:buFont typeface="Arial" panose="020B0604020202020204" pitchFamily="34" charset="0"/>
              <a:buChar char="•"/>
            </a:pPr>
            <a:r>
              <a:rPr lang="en-IN" dirty="0"/>
              <a:t>Visual database design and schema </a:t>
            </a:r>
            <a:r>
              <a:rPr lang="en-IN" dirty="0" err="1"/>
              <a:t>modeling</a:t>
            </a:r>
            <a:r>
              <a:rPr lang="en-IN" dirty="0"/>
              <a:t>.</a:t>
            </a:r>
          </a:p>
          <a:p>
            <a:pPr marL="742950" lvl="1" indent="-285750">
              <a:buFont typeface="Arial" panose="020B0604020202020204" pitchFamily="34" charset="0"/>
              <a:buChar char="•"/>
            </a:pPr>
            <a:r>
              <a:rPr lang="en-IN" dirty="0"/>
              <a:t>Query execution and debugging tools.</a:t>
            </a:r>
          </a:p>
          <a:p>
            <a:pPr marL="742950" lvl="1" indent="-285750">
              <a:buFont typeface="Arial" panose="020B0604020202020204" pitchFamily="34" charset="0"/>
              <a:buChar char="•"/>
            </a:pPr>
            <a:r>
              <a:rPr lang="en-IN" dirty="0"/>
              <a:t>Server monitoring and user management.</a:t>
            </a:r>
          </a:p>
          <a:p>
            <a:pPr marL="742950" lvl="1" indent="-28575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F5687A63-802A-A69A-E01F-FFDD2FFF88C0}"/>
              </a:ext>
            </a:extLst>
          </p:cNvPr>
          <p:cNvSpPr txBox="1"/>
          <p:nvPr/>
        </p:nvSpPr>
        <p:spPr>
          <a:xfrm>
            <a:off x="-1555" y="2380852"/>
            <a:ext cx="12119687" cy="2031325"/>
          </a:xfrm>
          <a:prstGeom prst="rect">
            <a:avLst/>
          </a:prstGeom>
          <a:noFill/>
        </p:spPr>
        <p:txBody>
          <a:bodyPr wrap="square">
            <a:spAutoFit/>
          </a:bodyPr>
          <a:lstStyle/>
          <a:p>
            <a:endParaRPr lang="en-IN" b="1" dirty="0"/>
          </a:p>
          <a:p>
            <a:r>
              <a:rPr lang="en-IN" b="1" dirty="0"/>
              <a:t>10. Spring Data JPA</a:t>
            </a:r>
            <a:endParaRPr lang="en-IN" dirty="0"/>
          </a:p>
          <a:p>
            <a:pPr>
              <a:buFont typeface="Arial" panose="020B0604020202020204" pitchFamily="34" charset="0"/>
              <a:buChar char="•"/>
            </a:pPr>
            <a:r>
              <a:rPr lang="en-IN" b="1" dirty="0"/>
              <a:t>Definition</a:t>
            </a:r>
            <a:r>
              <a:rPr lang="en-IN" dirty="0"/>
              <a:t>: A part of Spring Data that simplifies data access and management using JPA (Java Persistence API).</a:t>
            </a:r>
          </a:p>
          <a:p>
            <a:pPr>
              <a:buFont typeface="Arial" panose="020B0604020202020204" pitchFamily="34" charset="0"/>
              <a:buChar char="•"/>
            </a:pPr>
            <a:r>
              <a:rPr lang="en-IN" b="1" dirty="0"/>
              <a:t>Features</a:t>
            </a:r>
            <a:r>
              <a:rPr lang="en-IN" dirty="0"/>
              <a:t>:</a:t>
            </a:r>
          </a:p>
          <a:p>
            <a:pPr marL="742950" lvl="1" indent="-285750">
              <a:buFont typeface="Arial" panose="020B0604020202020204" pitchFamily="34" charset="0"/>
              <a:buChar char="•"/>
            </a:pPr>
            <a:r>
              <a:rPr lang="en-IN" dirty="0"/>
              <a:t>Reduces boilerplate code for database operations.</a:t>
            </a:r>
          </a:p>
          <a:p>
            <a:pPr marL="742950" lvl="1" indent="-285750">
              <a:buFont typeface="Arial" panose="020B0604020202020204" pitchFamily="34" charset="0"/>
              <a:buChar char="•"/>
            </a:pPr>
            <a:r>
              <a:rPr lang="en-IN" dirty="0"/>
              <a:t>Provides built-in methods for CRUD and pagination.</a:t>
            </a:r>
          </a:p>
          <a:p>
            <a:pPr marL="742950" lvl="1" indent="-285750">
              <a:buFont typeface="Arial" panose="020B0604020202020204" pitchFamily="34" charset="0"/>
              <a:buChar char="•"/>
            </a:pPr>
            <a:r>
              <a:rPr lang="en-IN" dirty="0"/>
              <a:t>Supports custom queries using JPQL and native SQL.</a:t>
            </a:r>
          </a:p>
        </p:txBody>
      </p:sp>
      <p:sp>
        <p:nvSpPr>
          <p:cNvPr id="9" name="TextBox 8">
            <a:extLst>
              <a:ext uri="{FF2B5EF4-FFF2-40B4-BE49-F238E27FC236}">
                <a16:creationId xmlns:a16="http://schemas.microsoft.com/office/drawing/2014/main" id="{FCA3893D-126A-8012-053D-130C4225F727}"/>
              </a:ext>
            </a:extLst>
          </p:cNvPr>
          <p:cNvSpPr txBox="1"/>
          <p:nvPr/>
        </p:nvSpPr>
        <p:spPr>
          <a:xfrm>
            <a:off x="11276" y="4412177"/>
            <a:ext cx="12180724" cy="1477328"/>
          </a:xfrm>
          <a:prstGeom prst="rect">
            <a:avLst/>
          </a:prstGeom>
          <a:noFill/>
        </p:spPr>
        <p:txBody>
          <a:bodyPr wrap="square">
            <a:spAutoFit/>
          </a:bodyPr>
          <a:lstStyle/>
          <a:p>
            <a:pPr algn="just"/>
            <a:r>
              <a:rPr lang="en-US" b="1" dirty="0"/>
              <a:t>Application Properties in Spring Boot</a:t>
            </a:r>
            <a:endParaRPr lang="en-US" dirty="0"/>
          </a:p>
          <a:p>
            <a:pPr algn="just"/>
            <a:r>
              <a:rPr lang="en-US" dirty="0"/>
              <a:t>The </a:t>
            </a:r>
            <a:r>
              <a:rPr lang="en-US" b="1" dirty="0"/>
              <a:t>application.properties</a:t>
            </a:r>
            <a:r>
              <a:rPr lang="en-US" dirty="0"/>
              <a:t> (or </a:t>
            </a:r>
            <a:r>
              <a:rPr lang="en-US" b="1" dirty="0"/>
              <a:t>application.yml</a:t>
            </a:r>
            <a:r>
              <a:rPr lang="en-US" dirty="0"/>
              <a:t>) file in Spring Boot is a centralized configuration file used to define application-specific settings. It enables developers to configure properties like server port, database connections, logging levels, and other framework-specific options. By externalizing these settings, it ensures flexibility and allows seamless environment-specific customization without altering the application code.</a:t>
            </a:r>
          </a:p>
        </p:txBody>
      </p:sp>
    </p:spTree>
    <p:extLst>
      <p:ext uri="{BB962C8B-B14F-4D97-AF65-F5344CB8AC3E}">
        <p14:creationId xmlns:p14="http://schemas.microsoft.com/office/powerpoint/2010/main" val="3267867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D45C9-6DFF-96B9-DA2F-43DF9D13CBF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C921548-ECB7-F467-1BAE-A3387F3D73F6}"/>
              </a:ext>
            </a:extLst>
          </p:cNvPr>
          <p:cNvSpPr txBox="1"/>
          <p:nvPr/>
        </p:nvSpPr>
        <p:spPr>
          <a:xfrm>
            <a:off x="0" y="6609345"/>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7" name="TextBox 6">
            <a:extLst>
              <a:ext uri="{FF2B5EF4-FFF2-40B4-BE49-F238E27FC236}">
                <a16:creationId xmlns:a16="http://schemas.microsoft.com/office/drawing/2014/main" id="{3D44D0DB-2318-3D65-74EE-019E424C8468}"/>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pic>
        <p:nvPicPr>
          <p:cNvPr id="2" name="Picture 1">
            <a:extLst>
              <a:ext uri="{FF2B5EF4-FFF2-40B4-BE49-F238E27FC236}">
                <a16:creationId xmlns:a16="http://schemas.microsoft.com/office/drawing/2014/main" id="{D274A188-C594-6EF7-53EE-522933ECC6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63" y="317241"/>
            <a:ext cx="12073812" cy="6166278"/>
          </a:xfrm>
          <a:prstGeom prst="rect">
            <a:avLst/>
          </a:prstGeom>
        </p:spPr>
      </p:pic>
    </p:spTree>
    <p:extLst>
      <p:ext uri="{BB962C8B-B14F-4D97-AF65-F5344CB8AC3E}">
        <p14:creationId xmlns:p14="http://schemas.microsoft.com/office/powerpoint/2010/main" val="1326691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B381-5807-A7AF-6D56-5DEDD6EABE0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AA17100-F260-EBF3-3B39-3E03A9CECCA9}"/>
              </a:ext>
            </a:extLst>
          </p:cNvPr>
          <p:cNvSpPr txBox="1"/>
          <p:nvPr/>
        </p:nvSpPr>
        <p:spPr>
          <a:xfrm>
            <a:off x="0" y="6609345"/>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7" name="TextBox 6">
            <a:extLst>
              <a:ext uri="{FF2B5EF4-FFF2-40B4-BE49-F238E27FC236}">
                <a16:creationId xmlns:a16="http://schemas.microsoft.com/office/drawing/2014/main" id="{45C84D78-4F92-90CA-F810-293CE981EE34}"/>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pic>
        <p:nvPicPr>
          <p:cNvPr id="2" name="Picture 1">
            <a:extLst>
              <a:ext uri="{FF2B5EF4-FFF2-40B4-BE49-F238E27FC236}">
                <a16:creationId xmlns:a16="http://schemas.microsoft.com/office/drawing/2014/main" id="{268ED9C2-4FDE-A0EA-0D5A-07A6BEE9A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6" y="292417"/>
            <a:ext cx="12027159" cy="6273165"/>
          </a:xfrm>
          <a:prstGeom prst="rect">
            <a:avLst/>
          </a:prstGeom>
        </p:spPr>
      </p:pic>
    </p:spTree>
    <p:extLst>
      <p:ext uri="{BB962C8B-B14F-4D97-AF65-F5344CB8AC3E}">
        <p14:creationId xmlns:p14="http://schemas.microsoft.com/office/powerpoint/2010/main" val="3481894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612AB-73F0-FE4D-1DE6-372EFAE1DC3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80C9042-C768-B82F-24DF-25156C94695F}"/>
              </a:ext>
            </a:extLst>
          </p:cNvPr>
          <p:cNvSpPr txBox="1"/>
          <p:nvPr/>
        </p:nvSpPr>
        <p:spPr>
          <a:xfrm>
            <a:off x="0" y="6609345"/>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7" name="TextBox 6">
            <a:extLst>
              <a:ext uri="{FF2B5EF4-FFF2-40B4-BE49-F238E27FC236}">
                <a16:creationId xmlns:a16="http://schemas.microsoft.com/office/drawing/2014/main" id="{A31B41D1-3671-269A-3EC8-8FB57514F060}"/>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pic>
        <p:nvPicPr>
          <p:cNvPr id="2" name="Picture 1">
            <a:extLst>
              <a:ext uri="{FF2B5EF4-FFF2-40B4-BE49-F238E27FC236}">
                <a16:creationId xmlns:a16="http://schemas.microsoft.com/office/drawing/2014/main" id="{ACB4561B-4ACB-DC09-B9ED-E35EA56F2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6221"/>
            <a:ext cx="12101804" cy="6004560"/>
          </a:xfrm>
          <a:prstGeom prst="rect">
            <a:avLst/>
          </a:prstGeom>
        </p:spPr>
      </p:pic>
    </p:spTree>
    <p:extLst>
      <p:ext uri="{BB962C8B-B14F-4D97-AF65-F5344CB8AC3E}">
        <p14:creationId xmlns:p14="http://schemas.microsoft.com/office/powerpoint/2010/main" val="2692320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22BFB-93B3-4703-B6EE-6031C07B4D0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62A0092-537C-FB77-C1DA-F043DC2DD63F}"/>
              </a:ext>
            </a:extLst>
          </p:cNvPr>
          <p:cNvSpPr txBox="1"/>
          <p:nvPr/>
        </p:nvSpPr>
        <p:spPr>
          <a:xfrm>
            <a:off x="0" y="6609345"/>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7" name="TextBox 6">
            <a:extLst>
              <a:ext uri="{FF2B5EF4-FFF2-40B4-BE49-F238E27FC236}">
                <a16:creationId xmlns:a16="http://schemas.microsoft.com/office/drawing/2014/main" id="{A73B059F-D050-1189-5734-4887C2978327}"/>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3" name="TextBox 2">
            <a:extLst>
              <a:ext uri="{FF2B5EF4-FFF2-40B4-BE49-F238E27FC236}">
                <a16:creationId xmlns:a16="http://schemas.microsoft.com/office/drawing/2014/main" id="{D7C4DAC6-AD7F-E0D3-3F88-A894E76E98EC}"/>
              </a:ext>
            </a:extLst>
          </p:cNvPr>
          <p:cNvSpPr txBox="1"/>
          <p:nvPr/>
        </p:nvSpPr>
        <p:spPr>
          <a:xfrm>
            <a:off x="4802928" y="393832"/>
            <a:ext cx="6097554" cy="523220"/>
          </a:xfrm>
          <a:prstGeom prst="rect">
            <a:avLst/>
          </a:prstGeom>
          <a:noFill/>
        </p:spPr>
        <p:txBody>
          <a:bodyPr wrap="square">
            <a:spAutoFit/>
          </a:bodyPr>
          <a:lstStyle/>
          <a:p>
            <a:r>
              <a:rPr lang="en-US" altLang="ko-KR" sz="2800" b="1" dirty="0">
                <a:solidFill>
                  <a:srgbClr val="0070C0"/>
                </a:solidFill>
                <a:cs typeface="Arial" pitchFamily="34" charset="0"/>
              </a:rPr>
              <a:t>Screenshots</a:t>
            </a:r>
            <a:endParaRPr lang="en-US" altLang="ko-KR" sz="1400" b="1" dirty="0">
              <a:solidFill>
                <a:srgbClr val="0070C0"/>
              </a:solidFill>
              <a:cs typeface="Arial" pitchFamily="34" charset="0"/>
            </a:endParaRPr>
          </a:p>
        </p:txBody>
      </p:sp>
      <p:pic>
        <p:nvPicPr>
          <p:cNvPr id="5" name="Picture 4">
            <a:extLst>
              <a:ext uri="{FF2B5EF4-FFF2-40B4-BE49-F238E27FC236}">
                <a16:creationId xmlns:a16="http://schemas.microsoft.com/office/drawing/2014/main" id="{49864DF7-BB3F-ACD9-4548-70027DD5C9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959" y="917052"/>
            <a:ext cx="4662969" cy="2622920"/>
          </a:xfrm>
          <a:prstGeom prst="rect">
            <a:avLst/>
          </a:prstGeom>
        </p:spPr>
      </p:pic>
      <p:pic>
        <p:nvPicPr>
          <p:cNvPr id="9" name="Picture 8">
            <a:extLst>
              <a:ext uri="{FF2B5EF4-FFF2-40B4-BE49-F238E27FC236}">
                <a16:creationId xmlns:a16="http://schemas.microsoft.com/office/drawing/2014/main" id="{29B5FB4A-695E-0AF8-E250-DD76FCC912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6623" y="917052"/>
            <a:ext cx="4522237" cy="2543758"/>
          </a:xfrm>
          <a:prstGeom prst="rect">
            <a:avLst/>
          </a:prstGeom>
        </p:spPr>
      </p:pic>
      <p:pic>
        <p:nvPicPr>
          <p:cNvPr id="11" name="Picture 10">
            <a:extLst>
              <a:ext uri="{FF2B5EF4-FFF2-40B4-BE49-F238E27FC236}">
                <a16:creationId xmlns:a16="http://schemas.microsoft.com/office/drawing/2014/main" id="{5CF2AAC5-9AFD-3825-A16C-AC57E40610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959" y="3650357"/>
            <a:ext cx="4662969" cy="2622920"/>
          </a:xfrm>
          <a:prstGeom prst="rect">
            <a:avLst/>
          </a:prstGeom>
        </p:spPr>
      </p:pic>
      <p:pic>
        <p:nvPicPr>
          <p:cNvPr id="13" name="Picture 12">
            <a:extLst>
              <a:ext uri="{FF2B5EF4-FFF2-40B4-BE49-F238E27FC236}">
                <a16:creationId xmlns:a16="http://schemas.microsoft.com/office/drawing/2014/main" id="{2ECA8E24-F611-892C-64DA-49633FC0E0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6623" y="3735375"/>
            <a:ext cx="4522237" cy="2543758"/>
          </a:xfrm>
          <a:prstGeom prst="rect">
            <a:avLst/>
          </a:prstGeom>
        </p:spPr>
      </p:pic>
    </p:spTree>
    <p:extLst>
      <p:ext uri="{BB962C8B-B14F-4D97-AF65-F5344CB8AC3E}">
        <p14:creationId xmlns:p14="http://schemas.microsoft.com/office/powerpoint/2010/main" val="343295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10202-14D8-BDF4-B1F9-9B0545654DD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E2482C3-24B0-1FE2-192B-863CB3B5A7FF}"/>
              </a:ext>
            </a:extLst>
          </p:cNvPr>
          <p:cNvSpPr txBox="1"/>
          <p:nvPr/>
        </p:nvSpPr>
        <p:spPr>
          <a:xfrm>
            <a:off x="0" y="6609345"/>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7" name="TextBox 6">
            <a:extLst>
              <a:ext uri="{FF2B5EF4-FFF2-40B4-BE49-F238E27FC236}">
                <a16:creationId xmlns:a16="http://schemas.microsoft.com/office/drawing/2014/main" id="{E684038F-93DD-C77E-7DAF-8A23165C846F}"/>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pic>
        <p:nvPicPr>
          <p:cNvPr id="3" name="Picture 2">
            <a:extLst>
              <a:ext uri="{FF2B5EF4-FFF2-40B4-BE49-F238E27FC236}">
                <a16:creationId xmlns:a16="http://schemas.microsoft.com/office/drawing/2014/main" id="{E099A1C2-98DF-AAA3-771F-7005724571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942" y="452533"/>
            <a:ext cx="4652865" cy="2617237"/>
          </a:xfrm>
          <a:prstGeom prst="rect">
            <a:avLst/>
          </a:prstGeom>
        </p:spPr>
      </p:pic>
      <p:pic>
        <p:nvPicPr>
          <p:cNvPr id="5" name="Picture 4">
            <a:extLst>
              <a:ext uri="{FF2B5EF4-FFF2-40B4-BE49-F238E27FC236}">
                <a16:creationId xmlns:a16="http://schemas.microsoft.com/office/drawing/2014/main" id="{BDD68CF8-99FA-FF80-B46F-EDB0CA32A7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7249" y="444659"/>
            <a:ext cx="4568890" cy="2570001"/>
          </a:xfrm>
          <a:prstGeom prst="rect">
            <a:avLst/>
          </a:prstGeom>
        </p:spPr>
      </p:pic>
      <p:pic>
        <p:nvPicPr>
          <p:cNvPr id="9" name="Picture 8">
            <a:extLst>
              <a:ext uri="{FF2B5EF4-FFF2-40B4-BE49-F238E27FC236}">
                <a16:creationId xmlns:a16="http://schemas.microsoft.com/office/drawing/2014/main" id="{2986A5B4-9199-FE91-765C-F4E2ED7888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941" y="3662264"/>
            <a:ext cx="4652865" cy="2617237"/>
          </a:xfrm>
          <a:prstGeom prst="rect">
            <a:avLst/>
          </a:prstGeom>
        </p:spPr>
      </p:pic>
      <p:pic>
        <p:nvPicPr>
          <p:cNvPr id="11" name="Picture 10">
            <a:extLst>
              <a:ext uri="{FF2B5EF4-FFF2-40B4-BE49-F238E27FC236}">
                <a16:creationId xmlns:a16="http://schemas.microsoft.com/office/drawing/2014/main" id="{7FE521A5-2DD3-12CD-8095-13A5B863D9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7249" y="3662264"/>
            <a:ext cx="4568890" cy="2617237"/>
          </a:xfrm>
          <a:prstGeom prst="rect">
            <a:avLst/>
          </a:prstGeom>
        </p:spPr>
      </p:pic>
    </p:spTree>
    <p:extLst>
      <p:ext uri="{BB962C8B-B14F-4D97-AF65-F5344CB8AC3E}">
        <p14:creationId xmlns:p14="http://schemas.microsoft.com/office/powerpoint/2010/main" val="1178760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31E74-86D1-5EDB-DA52-1153157B91C4}"/>
            </a:ext>
          </a:extLst>
        </p:cNvPr>
        <p:cNvGrpSpPr/>
        <p:nvPr/>
      </p:nvGrpSpPr>
      <p:grpSpPr>
        <a:xfrm>
          <a:off x="0" y="0"/>
          <a:ext cx="0" cy="0"/>
          <a:chOff x="0" y="0"/>
          <a:chExt cx="0" cy="0"/>
        </a:xfrm>
      </p:grpSpPr>
      <p:sp>
        <p:nvSpPr>
          <p:cNvPr id="54" name="TextBox 53">
            <a:extLst>
              <a:ext uri="{FF2B5EF4-FFF2-40B4-BE49-F238E27FC236}">
                <a16:creationId xmlns:a16="http://schemas.microsoft.com/office/drawing/2014/main" id="{B494BD50-B542-0042-7DD6-67291FF66CD2}"/>
              </a:ext>
            </a:extLst>
          </p:cNvPr>
          <p:cNvSpPr txBox="1"/>
          <p:nvPr/>
        </p:nvSpPr>
        <p:spPr>
          <a:xfrm>
            <a:off x="0" y="6609345"/>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15" name="TextBox 14">
            <a:extLst>
              <a:ext uri="{FF2B5EF4-FFF2-40B4-BE49-F238E27FC236}">
                <a16:creationId xmlns:a16="http://schemas.microsoft.com/office/drawing/2014/main" id="{32EFD364-A05F-4669-D05E-459A9C2E4B0F}"/>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16" name="TextBox 15">
            <a:extLst>
              <a:ext uri="{FF2B5EF4-FFF2-40B4-BE49-F238E27FC236}">
                <a16:creationId xmlns:a16="http://schemas.microsoft.com/office/drawing/2014/main" id="{BAAB647A-40AC-2A51-821C-EF35D7A11239}"/>
              </a:ext>
            </a:extLst>
          </p:cNvPr>
          <p:cNvSpPr txBox="1"/>
          <p:nvPr/>
        </p:nvSpPr>
        <p:spPr>
          <a:xfrm>
            <a:off x="3739385" y="161999"/>
            <a:ext cx="3826651" cy="830997"/>
          </a:xfrm>
          <a:prstGeom prst="rect">
            <a:avLst/>
          </a:prstGeom>
          <a:noFill/>
        </p:spPr>
        <p:txBody>
          <a:bodyPr wrap="square" rtlCol="0" anchor="ctr">
            <a:spAutoFit/>
          </a:bodyPr>
          <a:lstStyle/>
          <a:p>
            <a:r>
              <a:rPr lang="en-US" altLang="ko-KR" sz="4800" b="1" dirty="0">
                <a:solidFill>
                  <a:srgbClr val="0070C0"/>
                </a:solidFill>
                <a:cs typeface="Arial" pitchFamily="34" charset="0"/>
              </a:rPr>
              <a:t>Overview</a:t>
            </a:r>
          </a:p>
        </p:txBody>
      </p:sp>
      <p:sp>
        <p:nvSpPr>
          <p:cNvPr id="17" name="TextBox 16">
            <a:extLst>
              <a:ext uri="{FF2B5EF4-FFF2-40B4-BE49-F238E27FC236}">
                <a16:creationId xmlns:a16="http://schemas.microsoft.com/office/drawing/2014/main" id="{2345119B-4F78-060F-1A66-12B0A555C8F0}"/>
              </a:ext>
            </a:extLst>
          </p:cNvPr>
          <p:cNvSpPr txBox="1"/>
          <p:nvPr/>
        </p:nvSpPr>
        <p:spPr>
          <a:xfrm>
            <a:off x="3739385" y="908774"/>
            <a:ext cx="7135060" cy="5170646"/>
          </a:xfrm>
          <a:prstGeom prst="rect">
            <a:avLst/>
          </a:prstGeom>
          <a:noFill/>
        </p:spPr>
        <p:txBody>
          <a:bodyPr wrap="square">
            <a:spAutoFit/>
          </a:bodyPr>
          <a:lstStyle/>
          <a:p>
            <a:r>
              <a:rPr lang="en-US" sz="3000" dirty="0">
                <a:latin typeface="Times New Roman" panose="02020603050405020304" pitchFamily="18" charset="0"/>
                <a:cs typeface="Times New Roman" panose="02020603050405020304" pitchFamily="18" charset="0"/>
              </a:rPr>
              <a:t>1. Abstract</a:t>
            </a:r>
          </a:p>
          <a:p>
            <a:r>
              <a:rPr lang="en-US" sz="3000" dirty="0">
                <a:latin typeface="Times New Roman" panose="02020603050405020304" pitchFamily="18" charset="0"/>
                <a:cs typeface="Times New Roman" panose="02020603050405020304" pitchFamily="18" charset="0"/>
              </a:rPr>
              <a:t>2. Introduction</a:t>
            </a:r>
          </a:p>
          <a:p>
            <a:r>
              <a:rPr lang="en-US" sz="3000" dirty="0">
                <a:latin typeface="Times New Roman" panose="02020603050405020304" pitchFamily="18" charset="0"/>
                <a:cs typeface="Times New Roman" panose="02020603050405020304" pitchFamily="18" charset="0"/>
              </a:rPr>
              <a:t>	2.1. Motivation &amp; Contribution</a:t>
            </a:r>
          </a:p>
          <a:p>
            <a:r>
              <a:rPr lang="en-US" sz="3000" dirty="0">
                <a:latin typeface="Times New Roman" panose="02020603050405020304" pitchFamily="18" charset="0"/>
                <a:cs typeface="Times New Roman" panose="02020603050405020304" pitchFamily="18" charset="0"/>
              </a:rPr>
              <a:t>          2.2. Special Features</a:t>
            </a:r>
          </a:p>
          <a:p>
            <a:r>
              <a:rPr lang="en-US" sz="3000" dirty="0">
                <a:latin typeface="Times New Roman" panose="02020603050405020304" pitchFamily="18" charset="0"/>
                <a:cs typeface="Times New Roman" panose="02020603050405020304" pitchFamily="18" charset="0"/>
              </a:rPr>
              <a:t>3. Study on existing System</a:t>
            </a:r>
          </a:p>
          <a:p>
            <a:r>
              <a:rPr lang="en-US" sz="3000" dirty="0">
                <a:latin typeface="Times New Roman" panose="02020603050405020304" pitchFamily="18" charset="0"/>
                <a:cs typeface="Times New Roman" panose="02020603050405020304" pitchFamily="18" charset="0"/>
              </a:rPr>
              <a:t>4. Methodology</a:t>
            </a:r>
          </a:p>
          <a:p>
            <a:r>
              <a:rPr lang="en-US" sz="3000" dirty="0">
                <a:latin typeface="Times New Roman" panose="02020603050405020304" pitchFamily="18" charset="0"/>
                <a:cs typeface="Times New Roman" panose="02020603050405020304" pitchFamily="18" charset="0"/>
              </a:rPr>
              <a:t>	4.1. DFD</a:t>
            </a:r>
          </a:p>
          <a:p>
            <a:r>
              <a:rPr lang="en-US" sz="3000" dirty="0">
                <a:latin typeface="Times New Roman" panose="02020603050405020304" pitchFamily="18" charset="0"/>
                <a:cs typeface="Times New Roman" panose="02020603050405020304" pitchFamily="18" charset="0"/>
              </a:rPr>
              <a:t>	4.2. ERD</a:t>
            </a:r>
          </a:p>
          <a:p>
            <a:r>
              <a:rPr lang="en-US" sz="3000" dirty="0">
                <a:latin typeface="Times New Roman" panose="02020603050405020304" pitchFamily="18" charset="0"/>
                <a:cs typeface="Times New Roman" panose="02020603050405020304" pitchFamily="18" charset="0"/>
              </a:rPr>
              <a:t>5. Result / Screen Shot</a:t>
            </a:r>
          </a:p>
          <a:p>
            <a:r>
              <a:rPr lang="en-US" sz="3000" dirty="0">
                <a:latin typeface="Times New Roman" panose="02020603050405020304" pitchFamily="18" charset="0"/>
                <a:cs typeface="Times New Roman" panose="02020603050405020304" pitchFamily="18" charset="0"/>
              </a:rPr>
              <a:t>6. Conclusion</a:t>
            </a:r>
          </a:p>
          <a:p>
            <a:r>
              <a:rPr lang="en-US" sz="3000" dirty="0">
                <a:latin typeface="Times New Roman" panose="02020603050405020304" pitchFamily="18" charset="0"/>
                <a:cs typeface="Times New Roman" panose="02020603050405020304" pitchFamily="18" charset="0"/>
              </a:rPr>
              <a:t>7. References</a:t>
            </a:r>
            <a:endParaRPr lang="en-IN" sz="3000" dirty="0">
              <a:latin typeface="Times New Roman" panose="02020603050405020304" pitchFamily="18" charset="0"/>
              <a:cs typeface="Times New Roman" panose="02020603050405020304" pitchFamily="18" charset="0"/>
            </a:endParaRPr>
          </a:p>
        </p:txBody>
      </p:sp>
      <p:grpSp>
        <p:nvGrpSpPr>
          <p:cNvPr id="18" name="Graphic 27">
            <a:extLst>
              <a:ext uri="{FF2B5EF4-FFF2-40B4-BE49-F238E27FC236}">
                <a16:creationId xmlns:a16="http://schemas.microsoft.com/office/drawing/2014/main" id="{C3EB9CCD-F8C7-F808-72FE-63D0F6C0A411}"/>
              </a:ext>
            </a:extLst>
          </p:cNvPr>
          <p:cNvGrpSpPr/>
          <p:nvPr/>
        </p:nvGrpSpPr>
        <p:grpSpPr>
          <a:xfrm>
            <a:off x="153130" y="253273"/>
            <a:ext cx="3116962" cy="1641573"/>
            <a:chOff x="6942632" y="4124750"/>
            <a:chExt cx="5182215" cy="2729255"/>
          </a:xfrm>
          <a:effectLst>
            <a:outerShdw blurRad="50800" dist="38100" dir="5400000" algn="t" rotWithShape="0">
              <a:prstClr val="black">
                <a:alpha val="40000"/>
              </a:prstClr>
            </a:outerShdw>
          </a:effectLst>
        </p:grpSpPr>
        <p:sp>
          <p:nvSpPr>
            <p:cNvPr id="19" name="Freeform: Shape 177">
              <a:extLst>
                <a:ext uri="{FF2B5EF4-FFF2-40B4-BE49-F238E27FC236}">
                  <a16:creationId xmlns:a16="http://schemas.microsoft.com/office/drawing/2014/main" id="{FCBC42DC-2054-914A-CD83-1F9607A4DC2B}"/>
                </a:ext>
              </a:extLst>
            </p:cNvPr>
            <p:cNvSpPr/>
            <p:nvPr/>
          </p:nvSpPr>
          <p:spPr>
            <a:xfrm>
              <a:off x="6942588" y="4254341"/>
              <a:ext cx="5181867" cy="2600959"/>
            </a:xfrm>
            <a:custGeom>
              <a:avLst/>
              <a:gdLst>
                <a:gd name="connsiteX0" fmla="*/ 5181585 w 5181867"/>
                <a:gd name="connsiteY0" fmla="*/ 626851 h 2600959"/>
                <a:gd name="connsiteX1" fmla="*/ 4760404 w 5181867"/>
                <a:gd name="connsiteY1" fmla="*/ 807 h 2600959"/>
                <a:gd name="connsiteX2" fmla="*/ 4701101 w 5181867"/>
                <a:gd name="connsiteY2" fmla="*/ 4176 h 2600959"/>
                <a:gd name="connsiteX3" fmla="*/ 4655277 w 5181867"/>
                <a:gd name="connsiteY3" fmla="*/ 8556 h 2600959"/>
                <a:gd name="connsiteX4" fmla="*/ 4586877 w 5181867"/>
                <a:gd name="connsiteY4" fmla="*/ 21360 h 2600959"/>
                <a:gd name="connsiteX5" fmla="*/ 3504946 w 5181867"/>
                <a:gd name="connsiteY5" fmla="*/ 390315 h 2600959"/>
                <a:gd name="connsiteX6" fmla="*/ 2324628 w 5181867"/>
                <a:gd name="connsiteY6" fmla="*/ 706033 h 2600959"/>
                <a:gd name="connsiteX7" fmla="*/ 1492037 w 5181867"/>
                <a:gd name="connsiteY7" fmla="*/ 866082 h 2600959"/>
                <a:gd name="connsiteX8" fmla="*/ 733910 w 5181867"/>
                <a:gd name="connsiteY8" fmla="*/ 1008272 h 2600959"/>
                <a:gd name="connsiteX9" fmla="*/ 31043 w 5181867"/>
                <a:gd name="connsiteY9" fmla="*/ 1316914 h 2600959"/>
                <a:gd name="connsiteX10" fmla="*/ 44857 w 5181867"/>
                <a:gd name="connsiteY10" fmla="*/ 1814582 h 2600959"/>
                <a:gd name="connsiteX11" fmla="*/ 274991 w 5181867"/>
                <a:gd name="connsiteY11" fmla="*/ 2264404 h 2600959"/>
                <a:gd name="connsiteX12" fmla="*/ 264546 w 5181867"/>
                <a:gd name="connsiteY12" fmla="*/ 2301131 h 2600959"/>
                <a:gd name="connsiteX13" fmla="*/ 201537 w 5181867"/>
                <a:gd name="connsiteY13" fmla="*/ 2329097 h 2600959"/>
                <a:gd name="connsiteX14" fmla="*/ 189070 w 5181867"/>
                <a:gd name="connsiteY14" fmla="*/ 2354705 h 2600959"/>
                <a:gd name="connsiteX15" fmla="*/ 202885 w 5181867"/>
                <a:gd name="connsiteY15" fmla="*/ 2385030 h 2600959"/>
                <a:gd name="connsiteX16" fmla="*/ 610925 w 5181867"/>
                <a:gd name="connsiteY16" fmla="*/ 2584838 h 2600959"/>
                <a:gd name="connsiteX17" fmla="*/ 854200 w 5181867"/>
                <a:gd name="connsiteY17" fmla="*/ 2461517 h 2600959"/>
                <a:gd name="connsiteX18" fmla="*/ 1131505 w 5181867"/>
                <a:gd name="connsiteY18" fmla="*/ 2350325 h 2600959"/>
                <a:gd name="connsiteX19" fmla="*/ 1759908 w 5181867"/>
                <a:gd name="connsiteY19" fmla="*/ 2078073 h 2600959"/>
                <a:gd name="connsiteX20" fmla="*/ 3246173 w 5181867"/>
                <a:gd name="connsiteY20" fmla="*/ 1502234 h 2600959"/>
                <a:gd name="connsiteX21" fmla="*/ 4810272 w 5181867"/>
                <a:gd name="connsiteY21" fmla="*/ 1053423 h 2600959"/>
                <a:gd name="connsiteX22" fmla="*/ 4857444 w 5181867"/>
                <a:gd name="connsiteY22" fmla="*/ 1040956 h 2600959"/>
                <a:gd name="connsiteX23" fmla="*/ 5181585 w 5181867"/>
                <a:gd name="connsiteY23" fmla="*/ 626851 h 2600959"/>
                <a:gd name="connsiteX24" fmla="*/ 2326650 w 5181867"/>
                <a:gd name="connsiteY24" fmla="*/ 735684 h 2600959"/>
                <a:gd name="connsiteX25" fmla="*/ 2326650 w 5181867"/>
                <a:gd name="connsiteY25" fmla="*/ 735684 h 2600959"/>
                <a:gd name="connsiteX26" fmla="*/ 2325976 w 5181867"/>
                <a:gd name="connsiteY26" fmla="*/ 734336 h 2600959"/>
                <a:gd name="connsiteX27" fmla="*/ 2327323 w 5181867"/>
                <a:gd name="connsiteY27" fmla="*/ 734336 h 2600959"/>
                <a:gd name="connsiteX28" fmla="*/ 2327997 w 5181867"/>
                <a:gd name="connsiteY28" fmla="*/ 734336 h 2600959"/>
                <a:gd name="connsiteX29" fmla="*/ 2326650 w 5181867"/>
                <a:gd name="connsiteY29" fmla="*/ 735684 h 2600959"/>
                <a:gd name="connsiteX30" fmla="*/ 3059842 w 5181867"/>
                <a:gd name="connsiteY30" fmla="*/ 674360 h 2600959"/>
                <a:gd name="connsiteX31" fmla="*/ 3070624 w 5181867"/>
                <a:gd name="connsiteY31" fmla="*/ 675708 h 2600959"/>
                <a:gd name="connsiteX32" fmla="*/ 3059842 w 5181867"/>
                <a:gd name="connsiteY32" fmla="*/ 674360 h 260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81867" h="2600959">
                  <a:moveTo>
                    <a:pt x="5181585" y="626851"/>
                  </a:moveTo>
                  <a:cubicBezTo>
                    <a:pt x="5173162" y="351903"/>
                    <a:pt x="5048492" y="33490"/>
                    <a:pt x="4760404" y="807"/>
                  </a:cubicBezTo>
                  <a:cubicBezTo>
                    <a:pt x="4741198" y="-1215"/>
                    <a:pt x="4720981" y="807"/>
                    <a:pt x="4701101" y="4176"/>
                  </a:cubicBezTo>
                  <a:cubicBezTo>
                    <a:pt x="4687287" y="6535"/>
                    <a:pt x="4669429" y="6198"/>
                    <a:pt x="4655277" y="8556"/>
                  </a:cubicBezTo>
                  <a:cubicBezTo>
                    <a:pt x="4632702" y="12600"/>
                    <a:pt x="4609452" y="16980"/>
                    <a:pt x="4586877" y="21360"/>
                  </a:cubicBezTo>
                  <a:cubicBezTo>
                    <a:pt x="4213542" y="95825"/>
                    <a:pt x="3869184" y="282156"/>
                    <a:pt x="3504946" y="390315"/>
                  </a:cubicBezTo>
                  <a:cubicBezTo>
                    <a:pt x="3114427" y="506898"/>
                    <a:pt x="2719191" y="605286"/>
                    <a:pt x="2324628" y="706033"/>
                  </a:cubicBezTo>
                  <a:cubicBezTo>
                    <a:pt x="2052713" y="775443"/>
                    <a:pt x="1768331" y="813518"/>
                    <a:pt x="1492037" y="866082"/>
                  </a:cubicBezTo>
                  <a:cubicBezTo>
                    <a:pt x="1240339" y="918308"/>
                    <a:pt x="986282" y="959415"/>
                    <a:pt x="733910" y="1008272"/>
                  </a:cubicBezTo>
                  <a:cubicBezTo>
                    <a:pt x="504114" y="1052749"/>
                    <a:pt x="119322" y="1045336"/>
                    <a:pt x="31043" y="1316914"/>
                  </a:cubicBezTo>
                  <a:cubicBezTo>
                    <a:pt x="-21184" y="1477637"/>
                    <a:pt x="-1304" y="1654870"/>
                    <a:pt x="44857" y="1814582"/>
                  </a:cubicBezTo>
                  <a:cubicBezTo>
                    <a:pt x="93041" y="1981370"/>
                    <a:pt x="270611" y="2262382"/>
                    <a:pt x="274991" y="2264404"/>
                  </a:cubicBezTo>
                  <a:cubicBezTo>
                    <a:pt x="290827" y="2287316"/>
                    <a:pt x="291838" y="2289001"/>
                    <a:pt x="264546" y="2301131"/>
                  </a:cubicBezTo>
                  <a:cubicBezTo>
                    <a:pt x="243655" y="2310565"/>
                    <a:pt x="224449" y="2323369"/>
                    <a:pt x="201537" y="2329097"/>
                  </a:cubicBezTo>
                  <a:cubicBezTo>
                    <a:pt x="185701" y="2332803"/>
                    <a:pt x="183005" y="2339879"/>
                    <a:pt x="189070" y="2354705"/>
                  </a:cubicBezTo>
                  <a:cubicBezTo>
                    <a:pt x="193450" y="2365150"/>
                    <a:pt x="197157" y="2375596"/>
                    <a:pt x="202885" y="2385030"/>
                  </a:cubicBezTo>
                  <a:cubicBezTo>
                    <a:pt x="285436" y="2520819"/>
                    <a:pt x="442790" y="2646499"/>
                    <a:pt x="610925" y="2584838"/>
                  </a:cubicBezTo>
                  <a:cubicBezTo>
                    <a:pt x="694151" y="2554513"/>
                    <a:pt x="770974" y="2496222"/>
                    <a:pt x="854200" y="2461517"/>
                  </a:cubicBezTo>
                  <a:cubicBezTo>
                    <a:pt x="946186" y="2423105"/>
                    <a:pt x="1040193" y="2390421"/>
                    <a:pt x="1131505" y="2350325"/>
                  </a:cubicBezTo>
                  <a:cubicBezTo>
                    <a:pt x="1337379" y="2252274"/>
                    <a:pt x="1550328" y="2167026"/>
                    <a:pt x="1759908" y="2078073"/>
                  </a:cubicBezTo>
                  <a:cubicBezTo>
                    <a:pt x="2251848" y="1868156"/>
                    <a:pt x="2737723" y="1667000"/>
                    <a:pt x="3246173" y="1502234"/>
                  </a:cubicBezTo>
                  <a:cubicBezTo>
                    <a:pt x="3762372" y="1335109"/>
                    <a:pt x="4285985" y="1193255"/>
                    <a:pt x="4810272" y="1053423"/>
                  </a:cubicBezTo>
                  <a:cubicBezTo>
                    <a:pt x="4826108" y="1049380"/>
                    <a:pt x="4841608" y="1044999"/>
                    <a:pt x="4857444" y="1040956"/>
                  </a:cubicBezTo>
                  <a:cubicBezTo>
                    <a:pt x="5074100" y="983338"/>
                    <a:pt x="5188324" y="853615"/>
                    <a:pt x="5181585" y="626851"/>
                  </a:cubicBezTo>
                  <a:close/>
                  <a:moveTo>
                    <a:pt x="2326650" y="735684"/>
                  </a:moveTo>
                  <a:cubicBezTo>
                    <a:pt x="2326650" y="735684"/>
                    <a:pt x="2326650" y="735684"/>
                    <a:pt x="2326650" y="735684"/>
                  </a:cubicBezTo>
                  <a:cubicBezTo>
                    <a:pt x="2326313" y="735010"/>
                    <a:pt x="2325976" y="734673"/>
                    <a:pt x="2325976" y="734336"/>
                  </a:cubicBezTo>
                  <a:cubicBezTo>
                    <a:pt x="2326313" y="734336"/>
                    <a:pt x="2326650" y="734336"/>
                    <a:pt x="2327323" y="734336"/>
                  </a:cubicBezTo>
                  <a:cubicBezTo>
                    <a:pt x="2327660" y="734336"/>
                    <a:pt x="2327660" y="734336"/>
                    <a:pt x="2327997" y="734336"/>
                  </a:cubicBezTo>
                  <a:cubicBezTo>
                    <a:pt x="2327323" y="734673"/>
                    <a:pt x="2326986" y="735347"/>
                    <a:pt x="2326650" y="735684"/>
                  </a:cubicBezTo>
                  <a:close/>
                  <a:moveTo>
                    <a:pt x="3059842" y="674360"/>
                  </a:moveTo>
                  <a:cubicBezTo>
                    <a:pt x="3063548" y="675034"/>
                    <a:pt x="3066918" y="675371"/>
                    <a:pt x="3070624" y="675708"/>
                  </a:cubicBezTo>
                  <a:cubicBezTo>
                    <a:pt x="3066918" y="675371"/>
                    <a:pt x="3063548" y="675034"/>
                    <a:pt x="3059842" y="674360"/>
                  </a:cubicBezTo>
                  <a:close/>
                </a:path>
              </a:pathLst>
            </a:custGeom>
            <a:solidFill>
              <a:schemeClr val="accent3">
                <a:lumMod val="20000"/>
                <a:lumOff val="80000"/>
              </a:schemeClr>
            </a:solidFill>
            <a:ln w="3369" cap="flat">
              <a:noFill/>
              <a:prstDash val="solid"/>
              <a:miter/>
            </a:ln>
          </p:spPr>
          <p:txBody>
            <a:bodyPr rtlCol="0" anchor="ctr"/>
            <a:lstStyle/>
            <a:p>
              <a:endParaRPr lang="en-US" dirty="0"/>
            </a:p>
          </p:txBody>
        </p:sp>
        <p:sp>
          <p:nvSpPr>
            <p:cNvPr id="20" name="Freeform: Shape 178">
              <a:extLst>
                <a:ext uri="{FF2B5EF4-FFF2-40B4-BE49-F238E27FC236}">
                  <a16:creationId xmlns:a16="http://schemas.microsoft.com/office/drawing/2014/main" id="{3DEA1552-F8B8-F238-B837-F10D54ABC63A}"/>
                </a:ext>
              </a:extLst>
            </p:cNvPr>
            <p:cNvSpPr/>
            <p:nvPr/>
          </p:nvSpPr>
          <p:spPr>
            <a:xfrm>
              <a:off x="6980156" y="5390571"/>
              <a:ext cx="799905" cy="1444901"/>
            </a:xfrm>
            <a:custGeom>
              <a:avLst/>
              <a:gdLst>
                <a:gd name="connsiteX0" fmla="*/ 1898 w 799905"/>
                <a:gd name="connsiteY0" fmla="*/ 316135 h 1444901"/>
                <a:gd name="connsiteX1" fmla="*/ 83102 w 799905"/>
                <a:gd name="connsiteY1" fmla="*/ 84991 h 1444901"/>
                <a:gd name="connsiteX2" fmla="*/ 280889 w 799905"/>
                <a:gd name="connsiteY2" fmla="*/ 1766 h 1444901"/>
                <a:gd name="connsiteX3" fmla="*/ 532586 w 799905"/>
                <a:gd name="connsiteY3" fmla="*/ 192813 h 1444901"/>
                <a:gd name="connsiteX4" fmla="*/ 678484 w 799905"/>
                <a:gd name="connsiteY4" fmla="*/ 496064 h 1444901"/>
                <a:gd name="connsiteX5" fmla="*/ 779567 w 799905"/>
                <a:gd name="connsiteY5" fmla="*/ 823912 h 1444901"/>
                <a:gd name="connsiteX6" fmla="*/ 715548 w 799905"/>
                <a:gd name="connsiteY6" fmla="*/ 1301700 h 1444901"/>
                <a:gd name="connsiteX7" fmla="*/ 524500 w 799905"/>
                <a:gd name="connsiteY7" fmla="*/ 1440521 h 1444901"/>
                <a:gd name="connsiteX8" fmla="*/ 502935 w 799905"/>
                <a:gd name="connsiteY8" fmla="*/ 1441869 h 1444901"/>
                <a:gd name="connsiteX9" fmla="*/ 455426 w 799905"/>
                <a:gd name="connsiteY9" fmla="*/ 1444901 h 1444901"/>
                <a:gd name="connsiteX10" fmla="*/ 357712 w 799905"/>
                <a:gd name="connsiteY10" fmla="*/ 1416261 h 1444901"/>
                <a:gd name="connsiteX11" fmla="*/ 194968 w 799905"/>
                <a:gd name="connsiteY11" fmla="*/ 1260929 h 1444901"/>
                <a:gd name="connsiteX12" fmla="*/ 173403 w 799905"/>
                <a:gd name="connsiteY12" fmla="*/ 1224876 h 1444901"/>
                <a:gd name="connsiteX13" fmla="*/ 178794 w 799905"/>
                <a:gd name="connsiteY13" fmla="*/ 1208703 h 1444901"/>
                <a:gd name="connsiteX14" fmla="*/ 269432 w 799905"/>
                <a:gd name="connsiteY14" fmla="*/ 1168943 h 1444901"/>
                <a:gd name="connsiteX15" fmla="*/ 285269 w 799905"/>
                <a:gd name="connsiteY15" fmla="*/ 1172313 h 1444901"/>
                <a:gd name="connsiteX16" fmla="*/ 441948 w 799905"/>
                <a:gd name="connsiteY16" fmla="*/ 1254190 h 1444901"/>
                <a:gd name="connsiteX17" fmla="*/ 660626 w 799905"/>
                <a:gd name="connsiteY17" fmla="*/ 1212409 h 1444901"/>
                <a:gd name="connsiteX18" fmla="*/ 731047 w 799905"/>
                <a:gd name="connsiteY18" fmla="*/ 887257 h 1444901"/>
                <a:gd name="connsiteX19" fmla="*/ 689266 w 799905"/>
                <a:gd name="connsiteY19" fmla="*/ 716763 h 1444901"/>
                <a:gd name="connsiteX20" fmla="*/ 585824 w 799905"/>
                <a:gd name="connsiteY20" fmla="*/ 440131 h 1444901"/>
                <a:gd name="connsiteX21" fmla="*/ 473621 w 799905"/>
                <a:gd name="connsiteY21" fmla="*/ 231225 h 1444901"/>
                <a:gd name="connsiteX22" fmla="*/ 316268 w 799905"/>
                <a:gd name="connsiteY22" fmla="*/ 128794 h 1444901"/>
                <a:gd name="connsiteX23" fmla="*/ 151502 w 799905"/>
                <a:gd name="connsiteY23" fmla="*/ 181357 h 1444901"/>
                <a:gd name="connsiteX24" fmla="*/ 84786 w 799905"/>
                <a:gd name="connsiteY24" fmla="*/ 330961 h 1444901"/>
                <a:gd name="connsiteX25" fmla="*/ 93210 w 799905"/>
                <a:gd name="connsiteY25" fmla="*/ 558736 h 1444901"/>
                <a:gd name="connsiteX26" fmla="*/ 190587 w 799905"/>
                <a:gd name="connsiteY26" fmla="*/ 823912 h 1444901"/>
                <a:gd name="connsiteX27" fmla="*/ 297062 w 799905"/>
                <a:gd name="connsiteY27" fmla="*/ 975874 h 1444901"/>
                <a:gd name="connsiteX28" fmla="*/ 413645 w 799905"/>
                <a:gd name="connsiteY28" fmla="*/ 1060784 h 1444901"/>
                <a:gd name="connsiteX29" fmla="*/ 580770 w 799905"/>
                <a:gd name="connsiteY29" fmla="*/ 964081 h 1444901"/>
                <a:gd name="connsiteX30" fmla="*/ 561227 w 799905"/>
                <a:gd name="connsiteY30" fmla="*/ 767642 h 1444901"/>
                <a:gd name="connsiteX31" fmla="*/ 521130 w 799905"/>
                <a:gd name="connsiteY31" fmla="*/ 648363 h 1444901"/>
                <a:gd name="connsiteX32" fmla="*/ 352995 w 799905"/>
                <a:gd name="connsiteY32" fmla="*/ 536834 h 1444901"/>
                <a:gd name="connsiteX33" fmla="*/ 396124 w 799905"/>
                <a:gd name="connsiteY33" fmla="*/ 635559 h 1444901"/>
                <a:gd name="connsiteX34" fmla="*/ 469915 w 799905"/>
                <a:gd name="connsiteY34" fmla="*/ 824248 h 1444901"/>
                <a:gd name="connsiteX35" fmla="*/ 485077 w 799905"/>
                <a:gd name="connsiteY35" fmla="*/ 909159 h 1444901"/>
                <a:gd name="connsiteX36" fmla="*/ 427123 w 799905"/>
                <a:gd name="connsiteY36" fmla="*/ 938136 h 1444901"/>
                <a:gd name="connsiteX37" fmla="*/ 348614 w 799905"/>
                <a:gd name="connsiteY37" fmla="*/ 895344 h 1444901"/>
                <a:gd name="connsiteX38" fmla="*/ 186207 w 799905"/>
                <a:gd name="connsiteY38" fmla="*/ 587376 h 1444901"/>
                <a:gd name="connsiteX39" fmla="*/ 216532 w 799905"/>
                <a:gd name="connsiteY39" fmla="*/ 248072 h 1444901"/>
                <a:gd name="connsiteX40" fmla="*/ 311214 w 799905"/>
                <a:gd name="connsiteY40" fmla="*/ 220780 h 1444901"/>
                <a:gd name="connsiteX41" fmla="*/ 441948 w 799905"/>
                <a:gd name="connsiteY41" fmla="*/ 310070 h 1444901"/>
                <a:gd name="connsiteX42" fmla="*/ 583802 w 799905"/>
                <a:gd name="connsiteY42" fmla="*/ 580974 h 1444901"/>
                <a:gd name="connsiteX43" fmla="*/ 642431 w 799905"/>
                <a:gd name="connsiteY43" fmla="*/ 755849 h 1444901"/>
                <a:gd name="connsiteX44" fmla="*/ 672082 w 799905"/>
                <a:gd name="connsiteY44" fmla="*/ 972167 h 1444901"/>
                <a:gd name="connsiteX45" fmla="*/ 644452 w 799905"/>
                <a:gd name="connsiteY45" fmla="*/ 1125814 h 1444901"/>
                <a:gd name="connsiteX46" fmla="*/ 516076 w 799905"/>
                <a:gd name="connsiteY46" fmla="*/ 1186128 h 1444901"/>
                <a:gd name="connsiteX47" fmla="*/ 223945 w 799905"/>
                <a:gd name="connsiteY47" fmla="*/ 1029111 h 1444901"/>
                <a:gd name="connsiteX48" fmla="*/ 115448 w 799905"/>
                <a:gd name="connsiteY48" fmla="*/ 846824 h 1444901"/>
                <a:gd name="connsiteX49" fmla="*/ 27843 w 799905"/>
                <a:gd name="connsiteY49" fmla="*/ 604223 h 1444901"/>
                <a:gd name="connsiteX50" fmla="*/ 1898 w 799905"/>
                <a:gd name="connsiteY50" fmla="*/ 316135 h 144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99905" h="1444901">
                  <a:moveTo>
                    <a:pt x="1898" y="316135"/>
                  </a:moveTo>
                  <a:cubicBezTo>
                    <a:pt x="7626" y="232236"/>
                    <a:pt x="31212" y="151706"/>
                    <a:pt x="83102" y="84991"/>
                  </a:cubicBezTo>
                  <a:cubicBezTo>
                    <a:pt x="129263" y="25689"/>
                    <a:pt x="203391" y="-8343"/>
                    <a:pt x="280889" y="1766"/>
                  </a:cubicBezTo>
                  <a:cubicBezTo>
                    <a:pt x="396461" y="16928"/>
                    <a:pt x="473621" y="100490"/>
                    <a:pt x="532586" y="192813"/>
                  </a:cubicBezTo>
                  <a:cubicBezTo>
                    <a:pt x="592563" y="287158"/>
                    <a:pt x="639061" y="391948"/>
                    <a:pt x="678484" y="496064"/>
                  </a:cubicBezTo>
                  <a:cubicBezTo>
                    <a:pt x="718580" y="601865"/>
                    <a:pt x="752612" y="714067"/>
                    <a:pt x="779567" y="823912"/>
                  </a:cubicBezTo>
                  <a:cubicBezTo>
                    <a:pt x="817979" y="980254"/>
                    <a:pt x="804838" y="1160520"/>
                    <a:pt x="715548" y="1301700"/>
                  </a:cubicBezTo>
                  <a:cubicBezTo>
                    <a:pt x="670397" y="1372795"/>
                    <a:pt x="609410" y="1423337"/>
                    <a:pt x="524500" y="1440521"/>
                  </a:cubicBezTo>
                  <a:cubicBezTo>
                    <a:pt x="517424" y="1441869"/>
                    <a:pt x="510011" y="1441532"/>
                    <a:pt x="502935" y="1441869"/>
                  </a:cubicBezTo>
                  <a:cubicBezTo>
                    <a:pt x="487436" y="1446249"/>
                    <a:pt x="471262" y="1440521"/>
                    <a:pt x="455426" y="1444901"/>
                  </a:cubicBezTo>
                  <a:cubicBezTo>
                    <a:pt x="421732" y="1439173"/>
                    <a:pt x="388374" y="1431760"/>
                    <a:pt x="357712" y="1416261"/>
                  </a:cubicBezTo>
                  <a:cubicBezTo>
                    <a:pt x="287627" y="1381219"/>
                    <a:pt x="236075" y="1326297"/>
                    <a:pt x="194968" y="1260929"/>
                  </a:cubicBezTo>
                  <a:cubicBezTo>
                    <a:pt x="187555" y="1249136"/>
                    <a:pt x="180479" y="1237006"/>
                    <a:pt x="173403" y="1224876"/>
                  </a:cubicBezTo>
                  <a:cubicBezTo>
                    <a:pt x="169023" y="1217463"/>
                    <a:pt x="168349" y="1212746"/>
                    <a:pt x="178794" y="1208703"/>
                  </a:cubicBezTo>
                  <a:cubicBezTo>
                    <a:pt x="209456" y="1196236"/>
                    <a:pt x="239444" y="1182758"/>
                    <a:pt x="269432" y="1168943"/>
                  </a:cubicBezTo>
                  <a:cubicBezTo>
                    <a:pt x="276508" y="1165574"/>
                    <a:pt x="280552" y="1167258"/>
                    <a:pt x="285269" y="1172313"/>
                  </a:cubicBezTo>
                  <a:cubicBezTo>
                    <a:pt x="328735" y="1216116"/>
                    <a:pt x="381972" y="1243408"/>
                    <a:pt x="441948" y="1254190"/>
                  </a:cubicBezTo>
                  <a:cubicBezTo>
                    <a:pt x="519446" y="1268342"/>
                    <a:pt x="595258" y="1263625"/>
                    <a:pt x="660626" y="1212409"/>
                  </a:cubicBezTo>
                  <a:cubicBezTo>
                    <a:pt x="763394" y="1131879"/>
                    <a:pt x="744525" y="1000471"/>
                    <a:pt x="731047" y="887257"/>
                  </a:cubicBezTo>
                  <a:cubicBezTo>
                    <a:pt x="723971" y="827955"/>
                    <a:pt x="704428" y="774381"/>
                    <a:pt x="689266" y="716763"/>
                  </a:cubicBezTo>
                  <a:cubicBezTo>
                    <a:pt x="666017" y="627473"/>
                    <a:pt x="624236" y="524367"/>
                    <a:pt x="585824" y="440131"/>
                  </a:cubicBezTo>
                  <a:cubicBezTo>
                    <a:pt x="555162" y="372742"/>
                    <a:pt x="517424" y="291201"/>
                    <a:pt x="473621" y="231225"/>
                  </a:cubicBezTo>
                  <a:cubicBezTo>
                    <a:pt x="428807" y="170238"/>
                    <a:pt x="390059" y="140587"/>
                    <a:pt x="316268" y="128794"/>
                  </a:cubicBezTo>
                  <a:cubicBezTo>
                    <a:pt x="253259" y="118685"/>
                    <a:pt x="195641" y="131489"/>
                    <a:pt x="151502" y="181357"/>
                  </a:cubicBezTo>
                  <a:cubicBezTo>
                    <a:pt x="113764" y="223812"/>
                    <a:pt x="94558" y="275702"/>
                    <a:pt x="84786" y="330961"/>
                  </a:cubicBezTo>
                  <a:cubicBezTo>
                    <a:pt x="70972" y="407447"/>
                    <a:pt x="77711" y="483260"/>
                    <a:pt x="93210" y="558736"/>
                  </a:cubicBezTo>
                  <a:cubicBezTo>
                    <a:pt x="112416" y="652070"/>
                    <a:pt x="145437" y="740349"/>
                    <a:pt x="190587" y="823912"/>
                  </a:cubicBezTo>
                  <a:cubicBezTo>
                    <a:pt x="219901" y="878497"/>
                    <a:pt x="254270" y="930386"/>
                    <a:pt x="297062" y="975874"/>
                  </a:cubicBezTo>
                  <a:cubicBezTo>
                    <a:pt x="330756" y="1011590"/>
                    <a:pt x="367483" y="1041915"/>
                    <a:pt x="413645" y="1060784"/>
                  </a:cubicBezTo>
                  <a:cubicBezTo>
                    <a:pt x="485751" y="1090435"/>
                    <a:pt x="569314" y="1049328"/>
                    <a:pt x="580770" y="964081"/>
                  </a:cubicBezTo>
                  <a:cubicBezTo>
                    <a:pt x="589867" y="896692"/>
                    <a:pt x="578411" y="831998"/>
                    <a:pt x="561227" y="767642"/>
                  </a:cubicBezTo>
                  <a:cubicBezTo>
                    <a:pt x="550445" y="727208"/>
                    <a:pt x="535282" y="688123"/>
                    <a:pt x="521130" y="648363"/>
                  </a:cubicBezTo>
                  <a:cubicBezTo>
                    <a:pt x="449361" y="446870"/>
                    <a:pt x="313235" y="360612"/>
                    <a:pt x="352995" y="536834"/>
                  </a:cubicBezTo>
                  <a:cubicBezTo>
                    <a:pt x="362766" y="560420"/>
                    <a:pt x="386689" y="612310"/>
                    <a:pt x="396124" y="635559"/>
                  </a:cubicBezTo>
                  <a:cubicBezTo>
                    <a:pt x="428470" y="715415"/>
                    <a:pt x="454752" y="739001"/>
                    <a:pt x="469915" y="824248"/>
                  </a:cubicBezTo>
                  <a:cubicBezTo>
                    <a:pt x="473621" y="844802"/>
                    <a:pt x="489121" y="888942"/>
                    <a:pt x="485077" y="909159"/>
                  </a:cubicBezTo>
                  <a:cubicBezTo>
                    <a:pt x="479012" y="940494"/>
                    <a:pt x="466882" y="944875"/>
                    <a:pt x="427123" y="938136"/>
                  </a:cubicBezTo>
                  <a:cubicBezTo>
                    <a:pt x="397135" y="932745"/>
                    <a:pt x="371190" y="916571"/>
                    <a:pt x="348614" y="895344"/>
                  </a:cubicBezTo>
                  <a:cubicBezTo>
                    <a:pt x="261683" y="814814"/>
                    <a:pt x="210467" y="701601"/>
                    <a:pt x="186207" y="587376"/>
                  </a:cubicBezTo>
                  <a:cubicBezTo>
                    <a:pt x="165316" y="490336"/>
                    <a:pt x="138698" y="326581"/>
                    <a:pt x="216532" y="248072"/>
                  </a:cubicBezTo>
                  <a:cubicBezTo>
                    <a:pt x="242477" y="221791"/>
                    <a:pt x="276171" y="216737"/>
                    <a:pt x="311214" y="220780"/>
                  </a:cubicBezTo>
                  <a:cubicBezTo>
                    <a:pt x="370516" y="227519"/>
                    <a:pt x="407580" y="267952"/>
                    <a:pt x="441948" y="310070"/>
                  </a:cubicBezTo>
                  <a:cubicBezTo>
                    <a:pt x="507316" y="390600"/>
                    <a:pt x="546738" y="485619"/>
                    <a:pt x="583802" y="580974"/>
                  </a:cubicBezTo>
                  <a:cubicBezTo>
                    <a:pt x="606041" y="638255"/>
                    <a:pt x="628616" y="695535"/>
                    <a:pt x="642431" y="755849"/>
                  </a:cubicBezTo>
                  <a:cubicBezTo>
                    <a:pt x="658267" y="825933"/>
                    <a:pt x="670397" y="900061"/>
                    <a:pt x="672082" y="972167"/>
                  </a:cubicBezTo>
                  <a:cubicBezTo>
                    <a:pt x="673430" y="1028774"/>
                    <a:pt x="685896" y="1077968"/>
                    <a:pt x="644452" y="1125814"/>
                  </a:cubicBezTo>
                  <a:cubicBezTo>
                    <a:pt x="612779" y="1162541"/>
                    <a:pt x="564259" y="1182084"/>
                    <a:pt x="516076" y="1186128"/>
                  </a:cubicBezTo>
                  <a:cubicBezTo>
                    <a:pt x="389722" y="1197247"/>
                    <a:pt x="296051" y="1125814"/>
                    <a:pt x="223945" y="1029111"/>
                  </a:cubicBezTo>
                  <a:cubicBezTo>
                    <a:pt x="177446" y="966776"/>
                    <a:pt x="145774" y="917245"/>
                    <a:pt x="115448" y="846824"/>
                  </a:cubicBezTo>
                  <a:cubicBezTo>
                    <a:pt x="81754" y="768316"/>
                    <a:pt x="50418" y="686775"/>
                    <a:pt x="27843" y="604223"/>
                  </a:cubicBezTo>
                  <a:cubicBezTo>
                    <a:pt x="4257" y="520998"/>
                    <a:pt x="-4167" y="406437"/>
                    <a:pt x="1898" y="316135"/>
                  </a:cubicBezTo>
                  <a:close/>
                </a:path>
              </a:pathLst>
            </a:custGeom>
            <a:solidFill>
              <a:schemeClr val="accent3">
                <a:lumMod val="60000"/>
                <a:lumOff val="40000"/>
              </a:schemeClr>
            </a:solidFill>
            <a:ln w="3369" cap="flat">
              <a:noFill/>
              <a:prstDash val="solid"/>
              <a:miter/>
            </a:ln>
          </p:spPr>
          <p:txBody>
            <a:bodyPr rtlCol="0" anchor="ctr"/>
            <a:lstStyle/>
            <a:p>
              <a:endParaRPr lang="en-US"/>
            </a:p>
          </p:txBody>
        </p:sp>
        <p:sp>
          <p:nvSpPr>
            <p:cNvPr id="21" name="Freeform: Shape 179">
              <a:extLst>
                <a:ext uri="{FF2B5EF4-FFF2-40B4-BE49-F238E27FC236}">
                  <a16:creationId xmlns:a16="http://schemas.microsoft.com/office/drawing/2014/main" id="{1C5B8E13-67B6-272B-03C6-33546A1D4F94}"/>
                </a:ext>
              </a:extLst>
            </p:cNvPr>
            <p:cNvSpPr/>
            <p:nvPr/>
          </p:nvSpPr>
          <p:spPr>
            <a:xfrm>
              <a:off x="8827007" y="4124748"/>
              <a:ext cx="2154922" cy="1823401"/>
            </a:xfrm>
            <a:custGeom>
              <a:avLst/>
              <a:gdLst>
                <a:gd name="connsiteX0" fmla="*/ 2094946 w 2154922"/>
                <a:gd name="connsiteY0" fmla="*/ 907057 h 1823401"/>
                <a:gd name="connsiteX1" fmla="*/ 1860769 w 2154922"/>
                <a:gd name="connsiteY1" fmla="*/ 703543 h 1823401"/>
                <a:gd name="connsiteX2" fmla="*/ 1723296 w 2154922"/>
                <a:gd name="connsiteY2" fmla="*/ 628741 h 1823401"/>
                <a:gd name="connsiteX3" fmla="*/ 1582453 w 2154922"/>
                <a:gd name="connsiteY3" fmla="*/ 572134 h 1823401"/>
                <a:gd name="connsiteX4" fmla="*/ 1581779 w 2154922"/>
                <a:gd name="connsiteY4" fmla="*/ 572134 h 1823401"/>
                <a:gd name="connsiteX5" fmla="*/ 1582453 w 2154922"/>
                <a:gd name="connsiteY5" fmla="*/ 572134 h 1823401"/>
                <a:gd name="connsiteX6" fmla="*/ 1756653 w 2154922"/>
                <a:gd name="connsiteY6" fmla="*/ 429606 h 1823401"/>
                <a:gd name="connsiteX7" fmla="*/ 1825053 w 2154922"/>
                <a:gd name="connsiteY7" fmla="*/ 180941 h 1823401"/>
                <a:gd name="connsiteX8" fmla="*/ 1752610 w 2154922"/>
                <a:gd name="connsiteY8" fmla="*/ 65032 h 1823401"/>
                <a:gd name="connsiteX9" fmla="*/ 1529215 w 2154922"/>
                <a:gd name="connsiteY9" fmla="*/ 15164 h 1823401"/>
                <a:gd name="connsiteX10" fmla="*/ 1385677 w 2154922"/>
                <a:gd name="connsiteY10" fmla="*/ 127703 h 1823401"/>
                <a:gd name="connsiteX11" fmla="*/ 1293354 w 2154922"/>
                <a:gd name="connsiteY11" fmla="*/ 281687 h 1823401"/>
                <a:gd name="connsiteX12" fmla="*/ 1151837 w 2154922"/>
                <a:gd name="connsiteY12" fmla="*/ 476442 h 1823401"/>
                <a:gd name="connsiteX13" fmla="*/ 1013353 w 2154922"/>
                <a:gd name="connsiteY13" fmla="*/ 602796 h 1823401"/>
                <a:gd name="connsiteX14" fmla="*/ 1012005 w 2154922"/>
                <a:gd name="connsiteY14" fmla="*/ 603470 h 1823401"/>
                <a:gd name="connsiteX15" fmla="*/ 1003918 w 2154922"/>
                <a:gd name="connsiteY15" fmla="*/ 601785 h 1823401"/>
                <a:gd name="connsiteX16" fmla="*/ 777154 w 2154922"/>
                <a:gd name="connsiteY16" fmla="*/ 603133 h 1823401"/>
                <a:gd name="connsiteX17" fmla="*/ 726612 w 2154922"/>
                <a:gd name="connsiteY17" fmla="*/ 633458 h 1823401"/>
                <a:gd name="connsiteX18" fmla="*/ 660234 w 2154922"/>
                <a:gd name="connsiteY18" fmla="*/ 593362 h 1823401"/>
                <a:gd name="connsiteX19" fmla="*/ 598573 w 2154922"/>
                <a:gd name="connsiteY19" fmla="*/ 491941 h 1823401"/>
                <a:gd name="connsiteX20" fmla="*/ 344517 w 2154922"/>
                <a:gd name="connsiteY20" fmla="*/ 212614 h 1823401"/>
                <a:gd name="connsiteX21" fmla="*/ 199967 w 2154922"/>
                <a:gd name="connsiteY21" fmla="*/ 208907 h 1823401"/>
                <a:gd name="connsiteX22" fmla="*/ 7235 w 2154922"/>
                <a:gd name="connsiteY22" fmla="*/ 405346 h 1823401"/>
                <a:gd name="connsiteX23" fmla="*/ 99895 w 2154922"/>
                <a:gd name="connsiteY23" fmla="*/ 698151 h 1823401"/>
                <a:gd name="connsiteX24" fmla="*/ 485697 w 2154922"/>
                <a:gd name="connsiteY24" fmla="*/ 894253 h 1823401"/>
                <a:gd name="connsiteX25" fmla="*/ 818261 w 2154922"/>
                <a:gd name="connsiteY25" fmla="*/ 938393 h 1823401"/>
                <a:gd name="connsiteX26" fmla="*/ 1017396 w 2154922"/>
                <a:gd name="connsiteY26" fmla="*/ 1269947 h 1823401"/>
                <a:gd name="connsiteX27" fmla="*/ 1009646 w 2154922"/>
                <a:gd name="connsiteY27" fmla="*/ 1494353 h 1823401"/>
                <a:gd name="connsiteX28" fmla="*/ 959778 w 2154922"/>
                <a:gd name="connsiteY28" fmla="*/ 1668890 h 1823401"/>
                <a:gd name="connsiteX29" fmla="*/ 917323 w 2154922"/>
                <a:gd name="connsiteY29" fmla="*/ 1749757 h 1823401"/>
                <a:gd name="connsiteX30" fmla="*/ 874194 w 2154922"/>
                <a:gd name="connsiteY30" fmla="*/ 1819505 h 1823401"/>
                <a:gd name="connsiteX31" fmla="*/ 890368 w 2154922"/>
                <a:gd name="connsiteY31" fmla="*/ 1819168 h 1823401"/>
                <a:gd name="connsiteX32" fmla="*/ 1118142 w 2154922"/>
                <a:gd name="connsiteY32" fmla="*/ 1735268 h 1823401"/>
                <a:gd name="connsiteX33" fmla="*/ 1234052 w 2154922"/>
                <a:gd name="connsiteY33" fmla="*/ 1681694 h 1823401"/>
                <a:gd name="connsiteX34" fmla="*/ 1305484 w 2154922"/>
                <a:gd name="connsiteY34" fmla="*/ 1552644 h 1823401"/>
                <a:gd name="connsiteX35" fmla="*/ 1313571 w 2154922"/>
                <a:gd name="connsiteY35" fmla="*/ 1217047 h 1823401"/>
                <a:gd name="connsiteX36" fmla="*/ 1254942 w 2154922"/>
                <a:gd name="connsiteY36" fmla="*/ 1036107 h 1823401"/>
                <a:gd name="connsiteX37" fmla="*/ 1188901 w 2154922"/>
                <a:gd name="connsiteY37" fmla="*/ 918514 h 1823401"/>
                <a:gd name="connsiteX38" fmla="*/ 1122523 w 2154922"/>
                <a:gd name="connsiteY38" fmla="*/ 818104 h 1823401"/>
                <a:gd name="connsiteX39" fmla="*/ 1125555 w 2154922"/>
                <a:gd name="connsiteY39" fmla="*/ 817767 h 1823401"/>
                <a:gd name="connsiteX40" fmla="*/ 1160934 w 2154922"/>
                <a:gd name="connsiteY40" fmla="*/ 817093 h 1823401"/>
                <a:gd name="connsiteX41" fmla="*/ 1401850 w 2154922"/>
                <a:gd name="connsiteY41" fmla="*/ 832256 h 1823401"/>
                <a:gd name="connsiteX42" fmla="*/ 1662309 w 2154922"/>
                <a:gd name="connsiteY42" fmla="*/ 916829 h 1823401"/>
                <a:gd name="connsiteX43" fmla="*/ 1910637 w 2154922"/>
                <a:gd name="connsiteY43" fmla="*/ 1130452 h 1823401"/>
                <a:gd name="connsiteX44" fmla="*/ 1942984 w 2154922"/>
                <a:gd name="connsiteY44" fmla="*/ 1135843 h 1823401"/>
                <a:gd name="connsiteX45" fmla="*/ 2154923 w 2154922"/>
                <a:gd name="connsiteY45" fmla="*/ 973436 h 1823401"/>
                <a:gd name="connsiteX46" fmla="*/ 2094946 w 2154922"/>
                <a:gd name="connsiteY46" fmla="*/ 907057 h 1823401"/>
                <a:gd name="connsiteX47" fmla="*/ 1802478 w 2154922"/>
                <a:gd name="connsiteY47" fmla="*/ 347055 h 1823401"/>
                <a:gd name="connsiteX48" fmla="*/ 1801467 w 2154922"/>
                <a:gd name="connsiteY48" fmla="*/ 348065 h 1823401"/>
                <a:gd name="connsiteX49" fmla="*/ 1801467 w 2154922"/>
                <a:gd name="connsiteY49" fmla="*/ 346718 h 1823401"/>
                <a:gd name="connsiteX50" fmla="*/ 1802478 w 2154922"/>
                <a:gd name="connsiteY50" fmla="*/ 347055 h 1823401"/>
                <a:gd name="connsiteX51" fmla="*/ 328680 w 2154922"/>
                <a:gd name="connsiteY51" fmla="*/ 600774 h 1823401"/>
                <a:gd name="connsiteX52" fmla="*/ 207043 w 2154922"/>
                <a:gd name="connsiteY52" fmla="*/ 432976 h 1823401"/>
                <a:gd name="connsiteX53" fmla="*/ 263987 w 2154922"/>
                <a:gd name="connsiteY53" fmla="*/ 376369 h 1823401"/>
                <a:gd name="connsiteX54" fmla="*/ 331039 w 2154922"/>
                <a:gd name="connsiteY54" fmla="*/ 425563 h 1823401"/>
                <a:gd name="connsiteX55" fmla="*/ 419318 w 2154922"/>
                <a:gd name="connsiteY55" fmla="*/ 575503 h 1823401"/>
                <a:gd name="connsiteX56" fmla="*/ 456382 w 2154922"/>
                <a:gd name="connsiteY56" fmla="*/ 642219 h 1823401"/>
                <a:gd name="connsiteX57" fmla="*/ 328680 w 2154922"/>
                <a:gd name="connsiteY57" fmla="*/ 600774 h 1823401"/>
                <a:gd name="connsiteX58" fmla="*/ 1503944 w 2154922"/>
                <a:gd name="connsiteY58" fmla="*/ 415118 h 1823401"/>
                <a:gd name="connsiteX59" fmla="*/ 1516411 w 2154922"/>
                <a:gd name="connsiteY59" fmla="*/ 385466 h 1823401"/>
                <a:gd name="connsiteX60" fmla="*/ 1593572 w 2154922"/>
                <a:gd name="connsiteY60" fmla="*/ 243276 h 1823401"/>
                <a:gd name="connsiteX61" fmla="*/ 1623897 w 2154922"/>
                <a:gd name="connsiteY61" fmla="*/ 309654 h 1823401"/>
                <a:gd name="connsiteX62" fmla="*/ 1524498 w 2154922"/>
                <a:gd name="connsiteY62" fmla="*/ 400629 h 1823401"/>
                <a:gd name="connsiteX63" fmla="*/ 1503944 w 2154922"/>
                <a:gd name="connsiteY63" fmla="*/ 415118 h 182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154922" h="1823401">
                  <a:moveTo>
                    <a:pt x="2094946" y="907057"/>
                  </a:moveTo>
                  <a:cubicBezTo>
                    <a:pt x="2028568" y="827201"/>
                    <a:pt x="1948375" y="759138"/>
                    <a:pt x="1860769" y="703543"/>
                  </a:cubicBezTo>
                  <a:cubicBezTo>
                    <a:pt x="1816630" y="675576"/>
                    <a:pt x="1770805" y="650642"/>
                    <a:pt x="1723296" y="628741"/>
                  </a:cubicBezTo>
                  <a:cubicBezTo>
                    <a:pt x="1700384" y="618295"/>
                    <a:pt x="1638049" y="584264"/>
                    <a:pt x="1582453" y="572134"/>
                  </a:cubicBezTo>
                  <a:cubicBezTo>
                    <a:pt x="1582116" y="572134"/>
                    <a:pt x="1581779" y="572134"/>
                    <a:pt x="1581779" y="572134"/>
                  </a:cubicBezTo>
                  <a:cubicBezTo>
                    <a:pt x="1582116" y="572134"/>
                    <a:pt x="1582116" y="572134"/>
                    <a:pt x="1582453" y="572134"/>
                  </a:cubicBezTo>
                  <a:cubicBezTo>
                    <a:pt x="1593909" y="570786"/>
                    <a:pt x="1746882" y="440725"/>
                    <a:pt x="1756653" y="429606"/>
                  </a:cubicBezTo>
                  <a:cubicBezTo>
                    <a:pt x="1816967" y="361880"/>
                    <a:pt x="1859758" y="271242"/>
                    <a:pt x="1825053" y="180941"/>
                  </a:cubicBezTo>
                  <a:cubicBezTo>
                    <a:pt x="1808543" y="137475"/>
                    <a:pt x="1785294" y="97715"/>
                    <a:pt x="1752610" y="65032"/>
                  </a:cubicBezTo>
                  <a:cubicBezTo>
                    <a:pt x="1688927" y="1349"/>
                    <a:pt x="1614463" y="-16172"/>
                    <a:pt x="1529215" y="15164"/>
                  </a:cubicBezTo>
                  <a:cubicBezTo>
                    <a:pt x="1469239" y="37402"/>
                    <a:pt x="1423752" y="77836"/>
                    <a:pt x="1385677" y="127703"/>
                  </a:cubicBezTo>
                  <a:cubicBezTo>
                    <a:pt x="1348950" y="175550"/>
                    <a:pt x="1318962" y="227439"/>
                    <a:pt x="1293354" y="281687"/>
                  </a:cubicBezTo>
                  <a:cubicBezTo>
                    <a:pt x="1258649" y="356152"/>
                    <a:pt x="1209118" y="418824"/>
                    <a:pt x="1151837" y="476442"/>
                  </a:cubicBezTo>
                  <a:cubicBezTo>
                    <a:pt x="1107697" y="520918"/>
                    <a:pt x="1060525" y="562026"/>
                    <a:pt x="1013353" y="602796"/>
                  </a:cubicBezTo>
                  <a:cubicBezTo>
                    <a:pt x="1013016" y="603133"/>
                    <a:pt x="1012342" y="603133"/>
                    <a:pt x="1012005" y="603470"/>
                  </a:cubicBezTo>
                  <a:cubicBezTo>
                    <a:pt x="1009309" y="604481"/>
                    <a:pt x="1006614" y="603470"/>
                    <a:pt x="1003918" y="601785"/>
                  </a:cubicBezTo>
                  <a:cubicBezTo>
                    <a:pt x="928105" y="553265"/>
                    <a:pt x="852630" y="572808"/>
                    <a:pt x="777154" y="603133"/>
                  </a:cubicBezTo>
                  <a:cubicBezTo>
                    <a:pt x="757274" y="608187"/>
                    <a:pt x="742449" y="621665"/>
                    <a:pt x="726612" y="633458"/>
                  </a:cubicBezTo>
                  <a:cubicBezTo>
                    <a:pt x="697972" y="630762"/>
                    <a:pt x="677755" y="613578"/>
                    <a:pt x="660234" y="593362"/>
                  </a:cubicBezTo>
                  <a:cubicBezTo>
                    <a:pt x="633615" y="563373"/>
                    <a:pt x="614747" y="528668"/>
                    <a:pt x="598573" y="491941"/>
                  </a:cubicBezTo>
                  <a:cubicBezTo>
                    <a:pt x="550390" y="382771"/>
                    <a:pt x="470534" y="244623"/>
                    <a:pt x="344517" y="212614"/>
                  </a:cubicBezTo>
                  <a:cubicBezTo>
                    <a:pt x="296670" y="200484"/>
                    <a:pt x="248487" y="195766"/>
                    <a:pt x="199967" y="208907"/>
                  </a:cubicBezTo>
                  <a:cubicBezTo>
                    <a:pt x="106970" y="233841"/>
                    <a:pt x="30147" y="311675"/>
                    <a:pt x="7235" y="405346"/>
                  </a:cubicBezTo>
                  <a:cubicBezTo>
                    <a:pt x="-18710" y="511484"/>
                    <a:pt x="28125" y="621665"/>
                    <a:pt x="99895" y="698151"/>
                  </a:cubicBezTo>
                  <a:cubicBezTo>
                    <a:pt x="259270" y="868983"/>
                    <a:pt x="433470" y="888525"/>
                    <a:pt x="485697" y="894253"/>
                  </a:cubicBezTo>
                  <a:lnTo>
                    <a:pt x="818261" y="938393"/>
                  </a:lnTo>
                  <a:cubicBezTo>
                    <a:pt x="960115" y="1049248"/>
                    <a:pt x="1007961" y="1191439"/>
                    <a:pt x="1017396" y="1269947"/>
                  </a:cubicBezTo>
                  <a:cubicBezTo>
                    <a:pt x="1026493" y="1345423"/>
                    <a:pt x="1019418" y="1419214"/>
                    <a:pt x="1009646" y="1494353"/>
                  </a:cubicBezTo>
                  <a:cubicBezTo>
                    <a:pt x="1001896" y="1554666"/>
                    <a:pt x="984375" y="1613294"/>
                    <a:pt x="959778" y="1668890"/>
                  </a:cubicBezTo>
                  <a:cubicBezTo>
                    <a:pt x="947311" y="1696857"/>
                    <a:pt x="933160" y="1723812"/>
                    <a:pt x="917323" y="1749757"/>
                  </a:cubicBezTo>
                  <a:cubicBezTo>
                    <a:pt x="911932" y="1758518"/>
                    <a:pt x="868803" y="1811418"/>
                    <a:pt x="874194" y="1819505"/>
                  </a:cubicBezTo>
                  <a:cubicBezTo>
                    <a:pt x="879585" y="1827591"/>
                    <a:pt x="885650" y="1820852"/>
                    <a:pt x="890368" y="1819168"/>
                  </a:cubicBezTo>
                  <a:cubicBezTo>
                    <a:pt x="966180" y="1791201"/>
                    <a:pt x="1041993" y="1763235"/>
                    <a:pt x="1118142" y="1735268"/>
                  </a:cubicBezTo>
                  <a:cubicBezTo>
                    <a:pt x="1157565" y="1720780"/>
                    <a:pt x="1201705" y="1709997"/>
                    <a:pt x="1234052" y="1681694"/>
                  </a:cubicBezTo>
                  <a:cubicBezTo>
                    <a:pt x="1268420" y="1651369"/>
                    <a:pt x="1290321" y="1595099"/>
                    <a:pt x="1305484" y="1552644"/>
                  </a:cubicBezTo>
                  <a:cubicBezTo>
                    <a:pt x="1343559" y="1445159"/>
                    <a:pt x="1339852" y="1326891"/>
                    <a:pt x="1313571" y="1217047"/>
                  </a:cubicBezTo>
                  <a:cubicBezTo>
                    <a:pt x="1298745" y="1155386"/>
                    <a:pt x="1282235" y="1093725"/>
                    <a:pt x="1254942" y="1036107"/>
                  </a:cubicBezTo>
                  <a:cubicBezTo>
                    <a:pt x="1235736" y="995337"/>
                    <a:pt x="1212487" y="956925"/>
                    <a:pt x="1188901" y="918514"/>
                  </a:cubicBezTo>
                  <a:cubicBezTo>
                    <a:pt x="1177445" y="899982"/>
                    <a:pt x="1125218" y="817430"/>
                    <a:pt x="1122523" y="818104"/>
                  </a:cubicBezTo>
                  <a:cubicBezTo>
                    <a:pt x="1123534" y="818104"/>
                    <a:pt x="1124544" y="817767"/>
                    <a:pt x="1125555" y="817767"/>
                  </a:cubicBezTo>
                  <a:cubicBezTo>
                    <a:pt x="1137348" y="815745"/>
                    <a:pt x="1149141" y="816419"/>
                    <a:pt x="1160934" y="817093"/>
                  </a:cubicBezTo>
                  <a:cubicBezTo>
                    <a:pt x="1242138" y="821473"/>
                    <a:pt x="1320983" y="817767"/>
                    <a:pt x="1401850" y="832256"/>
                  </a:cubicBezTo>
                  <a:cubicBezTo>
                    <a:pt x="1490804" y="848092"/>
                    <a:pt x="1582453" y="873700"/>
                    <a:pt x="1662309" y="916829"/>
                  </a:cubicBezTo>
                  <a:cubicBezTo>
                    <a:pt x="1760360" y="969729"/>
                    <a:pt x="1842574" y="1042172"/>
                    <a:pt x="1910637" y="1130452"/>
                  </a:cubicBezTo>
                  <a:cubicBezTo>
                    <a:pt x="1921756" y="1144941"/>
                    <a:pt x="1927822" y="1146288"/>
                    <a:pt x="1942984" y="1135843"/>
                  </a:cubicBezTo>
                  <a:cubicBezTo>
                    <a:pt x="1985439" y="1107203"/>
                    <a:pt x="2129989" y="991967"/>
                    <a:pt x="2154923" y="973436"/>
                  </a:cubicBezTo>
                  <a:cubicBezTo>
                    <a:pt x="2138412" y="947491"/>
                    <a:pt x="2113815" y="929970"/>
                    <a:pt x="2094946" y="907057"/>
                  </a:cubicBezTo>
                  <a:close/>
                  <a:moveTo>
                    <a:pt x="1802478" y="347055"/>
                  </a:moveTo>
                  <a:cubicBezTo>
                    <a:pt x="1802141" y="347392"/>
                    <a:pt x="1801804" y="347729"/>
                    <a:pt x="1801467" y="348065"/>
                  </a:cubicBezTo>
                  <a:cubicBezTo>
                    <a:pt x="1801467" y="347729"/>
                    <a:pt x="1801467" y="347055"/>
                    <a:pt x="1801467" y="346718"/>
                  </a:cubicBezTo>
                  <a:cubicBezTo>
                    <a:pt x="1801804" y="346718"/>
                    <a:pt x="1802141" y="347055"/>
                    <a:pt x="1802478" y="347055"/>
                  </a:cubicBezTo>
                  <a:close/>
                  <a:moveTo>
                    <a:pt x="328680" y="600774"/>
                  </a:moveTo>
                  <a:cubicBezTo>
                    <a:pt x="263650" y="563036"/>
                    <a:pt x="213445" y="513842"/>
                    <a:pt x="207043" y="432976"/>
                  </a:cubicBezTo>
                  <a:cubicBezTo>
                    <a:pt x="206369" y="400292"/>
                    <a:pt x="207043" y="347729"/>
                    <a:pt x="263987" y="376369"/>
                  </a:cubicBezTo>
                  <a:cubicBezTo>
                    <a:pt x="289595" y="389173"/>
                    <a:pt x="312170" y="404335"/>
                    <a:pt x="331039" y="425563"/>
                  </a:cubicBezTo>
                  <a:cubicBezTo>
                    <a:pt x="370124" y="469703"/>
                    <a:pt x="395058" y="522603"/>
                    <a:pt x="419318" y="575503"/>
                  </a:cubicBezTo>
                  <a:cubicBezTo>
                    <a:pt x="429764" y="598753"/>
                    <a:pt x="439535" y="622339"/>
                    <a:pt x="456382" y="642219"/>
                  </a:cubicBezTo>
                  <a:cubicBezTo>
                    <a:pt x="410895" y="637501"/>
                    <a:pt x="368440" y="623687"/>
                    <a:pt x="328680" y="600774"/>
                  </a:cubicBezTo>
                  <a:close/>
                  <a:moveTo>
                    <a:pt x="1503944" y="415118"/>
                  </a:moveTo>
                  <a:cubicBezTo>
                    <a:pt x="1507314" y="405009"/>
                    <a:pt x="1511694" y="395238"/>
                    <a:pt x="1516411" y="385466"/>
                  </a:cubicBezTo>
                  <a:cubicBezTo>
                    <a:pt x="1539998" y="336946"/>
                    <a:pt x="1556508" y="284383"/>
                    <a:pt x="1593572" y="243276"/>
                  </a:cubicBezTo>
                  <a:cubicBezTo>
                    <a:pt x="1652537" y="213624"/>
                    <a:pt x="1644451" y="285057"/>
                    <a:pt x="1623897" y="309654"/>
                  </a:cubicBezTo>
                  <a:cubicBezTo>
                    <a:pt x="1593235" y="346381"/>
                    <a:pt x="1561899" y="372999"/>
                    <a:pt x="1524498" y="400629"/>
                  </a:cubicBezTo>
                  <a:cubicBezTo>
                    <a:pt x="1517422" y="405346"/>
                    <a:pt x="1510347" y="409726"/>
                    <a:pt x="1503944" y="415118"/>
                  </a:cubicBezTo>
                  <a:close/>
                </a:path>
              </a:pathLst>
            </a:custGeom>
            <a:solidFill>
              <a:schemeClr val="accent1"/>
            </a:solidFill>
            <a:ln w="3369" cap="flat">
              <a:noFill/>
              <a:prstDash val="solid"/>
              <a:miter/>
            </a:ln>
          </p:spPr>
          <p:txBody>
            <a:bodyPr rtlCol="0" anchor="ctr"/>
            <a:lstStyle/>
            <a:p>
              <a:endParaRPr lang="en-US"/>
            </a:p>
          </p:txBody>
        </p:sp>
        <p:sp>
          <p:nvSpPr>
            <p:cNvPr id="22" name="Freeform: Shape 180">
              <a:extLst>
                <a:ext uri="{FF2B5EF4-FFF2-40B4-BE49-F238E27FC236}">
                  <a16:creationId xmlns:a16="http://schemas.microsoft.com/office/drawing/2014/main" id="{8C3B0005-B4B3-1600-640D-4CE1008FC8AF}"/>
                </a:ext>
              </a:extLst>
            </p:cNvPr>
            <p:cNvSpPr/>
            <p:nvPr/>
          </p:nvSpPr>
          <p:spPr>
            <a:xfrm>
              <a:off x="9546543" y="4691746"/>
              <a:ext cx="395573" cy="374534"/>
            </a:xfrm>
            <a:custGeom>
              <a:avLst/>
              <a:gdLst>
                <a:gd name="connsiteX0" fmla="*/ 395574 w 395573"/>
                <a:gd name="connsiteY0" fmla="*/ 243020 h 374534"/>
                <a:gd name="connsiteX1" fmla="*/ 267534 w 395573"/>
                <a:gd name="connsiteY1" fmla="*/ 341071 h 374534"/>
                <a:gd name="connsiteX2" fmla="*/ 98388 w 395573"/>
                <a:gd name="connsiteY2" fmla="*/ 371396 h 374534"/>
                <a:gd name="connsiteX3" fmla="*/ 86932 w 395573"/>
                <a:gd name="connsiteY3" fmla="*/ 188434 h 374534"/>
                <a:gd name="connsiteX4" fmla="*/ 0 w 395573"/>
                <a:gd name="connsiteY4" fmla="*/ 76232 h 374534"/>
                <a:gd name="connsiteX5" fmla="*/ 54585 w 395573"/>
                <a:gd name="connsiteY5" fmla="*/ 30744 h 374534"/>
                <a:gd name="connsiteX6" fmla="*/ 281349 w 395573"/>
                <a:gd name="connsiteY6" fmla="*/ 29396 h 374534"/>
                <a:gd name="connsiteX7" fmla="*/ 301903 w 395573"/>
                <a:gd name="connsiteY7" fmla="*/ 49950 h 374534"/>
                <a:gd name="connsiteX8" fmla="*/ 389845 w 395573"/>
                <a:gd name="connsiteY8" fmla="*/ 191467 h 374534"/>
                <a:gd name="connsiteX9" fmla="*/ 395574 w 395573"/>
                <a:gd name="connsiteY9" fmla="*/ 243020 h 37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5573" h="374534">
                  <a:moveTo>
                    <a:pt x="395574" y="243020"/>
                  </a:moveTo>
                  <a:cubicBezTo>
                    <a:pt x="377716" y="308050"/>
                    <a:pt x="328185" y="331299"/>
                    <a:pt x="267534" y="341071"/>
                  </a:cubicBezTo>
                  <a:cubicBezTo>
                    <a:pt x="237883" y="345788"/>
                    <a:pt x="92660" y="385884"/>
                    <a:pt x="98388" y="371396"/>
                  </a:cubicBezTo>
                  <a:cubicBezTo>
                    <a:pt x="111866" y="339049"/>
                    <a:pt x="125344" y="281094"/>
                    <a:pt x="86932" y="188434"/>
                  </a:cubicBezTo>
                  <a:cubicBezTo>
                    <a:pt x="70085" y="146990"/>
                    <a:pt x="42792" y="78253"/>
                    <a:pt x="0" y="76232"/>
                  </a:cubicBezTo>
                  <a:cubicBezTo>
                    <a:pt x="9434" y="51635"/>
                    <a:pt x="39759" y="39842"/>
                    <a:pt x="54585" y="30744"/>
                  </a:cubicBezTo>
                  <a:cubicBezTo>
                    <a:pt x="130061" y="419"/>
                    <a:pt x="205536" y="-19124"/>
                    <a:pt x="281349" y="29396"/>
                  </a:cubicBezTo>
                  <a:cubicBezTo>
                    <a:pt x="284382" y="31418"/>
                    <a:pt x="298196" y="42537"/>
                    <a:pt x="301903" y="49950"/>
                  </a:cubicBezTo>
                  <a:cubicBezTo>
                    <a:pt x="353455" y="95775"/>
                    <a:pt x="373672" y="131154"/>
                    <a:pt x="389845" y="191467"/>
                  </a:cubicBezTo>
                  <a:cubicBezTo>
                    <a:pt x="392204" y="199891"/>
                    <a:pt x="395574" y="234259"/>
                    <a:pt x="395574" y="243020"/>
                  </a:cubicBezTo>
                  <a:close/>
                </a:path>
              </a:pathLst>
            </a:custGeom>
            <a:solidFill>
              <a:schemeClr val="accent1">
                <a:lumMod val="75000"/>
                <a:alpha val="40000"/>
              </a:schemeClr>
            </a:solidFill>
            <a:ln w="3369" cap="flat">
              <a:noFill/>
              <a:prstDash val="solid"/>
              <a:miter/>
            </a:ln>
          </p:spPr>
          <p:txBody>
            <a:bodyPr rtlCol="0" anchor="ctr"/>
            <a:lstStyle/>
            <a:p>
              <a:endParaRPr lang="en-US"/>
            </a:p>
          </p:txBody>
        </p:sp>
        <p:sp>
          <p:nvSpPr>
            <p:cNvPr id="23" name="Freeform: Shape 181">
              <a:extLst>
                <a:ext uri="{FF2B5EF4-FFF2-40B4-BE49-F238E27FC236}">
                  <a16:creationId xmlns:a16="http://schemas.microsoft.com/office/drawing/2014/main" id="{D18F5536-65FA-9A8D-E5E2-48F2BF0330D8}"/>
                </a:ext>
              </a:extLst>
            </p:cNvPr>
            <p:cNvSpPr/>
            <p:nvPr/>
          </p:nvSpPr>
          <p:spPr>
            <a:xfrm>
              <a:off x="9942185" y="4301978"/>
              <a:ext cx="685290" cy="632801"/>
            </a:xfrm>
            <a:custGeom>
              <a:avLst/>
              <a:gdLst>
                <a:gd name="connsiteX0" fmla="*/ 605 w 685290"/>
                <a:gd name="connsiteY0" fmla="*/ 628408 h 632801"/>
                <a:gd name="connsiteX1" fmla="*/ 165034 w 685290"/>
                <a:gd name="connsiteY1" fmla="*/ 498010 h 632801"/>
                <a:gd name="connsiteX2" fmla="*/ 284650 w 685290"/>
                <a:gd name="connsiteY2" fmla="*/ 388503 h 632801"/>
                <a:gd name="connsiteX3" fmla="*/ 389103 w 685290"/>
                <a:gd name="connsiteY3" fmla="*/ 238899 h 632801"/>
                <a:gd name="connsiteX4" fmla="*/ 507370 w 685290"/>
                <a:gd name="connsiteY4" fmla="*/ 105132 h 632801"/>
                <a:gd name="connsiteX5" fmla="*/ 476371 w 685290"/>
                <a:gd name="connsiteY5" fmla="*/ 67394 h 632801"/>
                <a:gd name="connsiteX6" fmla="*/ 572401 w 685290"/>
                <a:gd name="connsiteY6" fmla="*/ 5 h 632801"/>
                <a:gd name="connsiteX7" fmla="*/ 664050 w 685290"/>
                <a:gd name="connsiteY7" fmla="*/ 58297 h 632801"/>
                <a:gd name="connsiteX8" fmla="*/ 685277 w 685290"/>
                <a:gd name="connsiteY8" fmla="*/ 144891 h 632801"/>
                <a:gd name="connsiteX9" fmla="*/ 669441 w 685290"/>
                <a:gd name="connsiteY9" fmla="*/ 220030 h 632801"/>
                <a:gd name="connsiteX10" fmla="*/ 476034 w 685290"/>
                <a:gd name="connsiteY10" fmla="*/ 390187 h 632801"/>
                <a:gd name="connsiteX11" fmla="*/ 335528 w 685290"/>
                <a:gd name="connsiteY11" fmla="*/ 464989 h 632801"/>
                <a:gd name="connsiteX12" fmla="*/ 101351 w 685290"/>
                <a:gd name="connsiteY12" fmla="*/ 585279 h 632801"/>
                <a:gd name="connsiteX13" fmla="*/ 605 w 685290"/>
                <a:gd name="connsiteY13" fmla="*/ 628408 h 63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5290" h="632801">
                  <a:moveTo>
                    <a:pt x="605" y="628408"/>
                  </a:moveTo>
                  <a:cubicBezTo>
                    <a:pt x="28908" y="598756"/>
                    <a:pt x="122242" y="534400"/>
                    <a:pt x="165034" y="498010"/>
                  </a:cubicBezTo>
                  <a:cubicBezTo>
                    <a:pt x="196033" y="471728"/>
                    <a:pt x="254998" y="416469"/>
                    <a:pt x="284650" y="388503"/>
                  </a:cubicBezTo>
                  <a:cubicBezTo>
                    <a:pt x="324072" y="351102"/>
                    <a:pt x="368212" y="290789"/>
                    <a:pt x="389103" y="238899"/>
                  </a:cubicBezTo>
                  <a:cubicBezTo>
                    <a:pt x="398874" y="232160"/>
                    <a:pt x="474350" y="180608"/>
                    <a:pt x="507370" y="105132"/>
                  </a:cubicBezTo>
                  <a:cubicBezTo>
                    <a:pt x="512087" y="83904"/>
                    <a:pt x="505686" y="66720"/>
                    <a:pt x="476371" y="67394"/>
                  </a:cubicBezTo>
                  <a:cubicBezTo>
                    <a:pt x="469632" y="66383"/>
                    <a:pt x="527924" y="-669"/>
                    <a:pt x="572401" y="5"/>
                  </a:cubicBezTo>
                  <a:cubicBezTo>
                    <a:pt x="614182" y="679"/>
                    <a:pt x="643496" y="23591"/>
                    <a:pt x="664050" y="58297"/>
                  </a:cubicBezTo>
                  <a:cubicBezTo>
                    <a:pt x="679549" y="84915"/>
                    <a:pt x="685614" y="110860"/>
                    <a:pt x="685277" y="144891"/>
                  </a:cubicBezTo>
                  <a:cubicBezTo>
                    <a:pt x="684940" y="170836"/>
                    <a:pt x="685277" y="196107"/>
                    <a:pt x="669441" y="220030"/>
                  </a:cubicBezTo>
                  <a:cubicBezTo>
                    <a:pt x="623279" y="277985"/>
                    <a:pt x="538369" y="350428"/>
                    <a:pt x="476034" y="390187"/>
                  </a:cubicBezTo>
                  <a:cubicBezTo>
                    <a:pt x="468622" y="394905"/>
                    <a:pt x="351365" y="456566"/>
                    <a:pt x="335528" y="464989"/>
                  </a:cubicBezTo>
                  <a:cubicBezTo>
                    <a:pt x="232760" y="520585"/>
                    <a:pt x="206815" y="535074"/>
                    <a:pt x="101351" y="585279"/>
                  </a:cubicBezTo>
                  <a:cubicBezTo>
                    <a:pt x="74059" y="598420"/>
                    <a:pt x="-7819" y="647614"/>
                    <a:pt x="605" y="628408"/>
                  </a:cubicBezTo>
                  <a:close/>
                </a:path>
              </a:pathLst>
            </a:custGeom>
            <a:solidFill>
              <a:schemeClr val="accent1">
                <a:lumMod val="75000"/>
              </a:schemeClr>
            </a:solidFill>
            <a:ln w="3369" cap="flat">
              <a:noFill/>
              <a:prstDash val="solid"/>
              <a:miter/>
            </a:ln>
          </p:spPr>
          <p:txBody>
            <a:bodyPr rtlCol="0" anchor="ctr"/>
            <a:lstStyle/>
            <a:p>
              <a:endParaRPr lang="en-US" dirty="0"/>
            </a:p>
          </p:txBody>
        </p:sp>
        <p:sp>
          <p:nvSpPr>
            <p:cNvPr id="24" name="Freeform: Shape 182">
              <a:extLst>
                <a:ext uri="{FF2B5EF4-FFF2-40B4-BE49-F238E27FC236}">
                  <a16:creationId xmlns:a16="http://schemas.microsoft.com/office/drawing/2014/main" id="{121F67D0-894B-A2A7-7DBB-670FCC1A7164}"/>
                </a:ext>
              </a:extLst>
            </p:cNvPr>
            <p:cNvSpPr/>
            <p:nvPr/>
          </p:nvSpPr>
          <p:spPr>
            <a:xfrm>
              <a:off x="9041125" y="4399897"/>
              <a:ext cx="516199" cy="384071"/>
            </a:xfrm>
            <a:custGeom>
              <a:avLst/>
              <a:gdLst>
                <a:gd name="connsiteX0" fmla="*/ 0 w 516199"/>
                <a:gd name="connsiteY0" fmla="*/ 110655 h 384071"/>
                <a:gd name="connsiteX1" fmla="*/ 77834 w 516199"/>
                <a:gd name="connsiteY1" fmla="*/ 13951 h 384071"/>
                <a:gd name="connsiteX2" fmla="*/ 253720 w 516199"/>
                <a:gd name="connsiteY2" fmla="*/ 15973 h 384071"/>
                <a:gd name="connsiteX3" fmla="*/ 293142 w 516199"/>
                <a:gd name="connsiteY3" fmla="*/ 56070 h 384071"/>
                <a:gd name="connsiteX4" fmla="*/ 388161 w 516199"/>
                <a:gd name="connsiteY4" fmla="*/ 221847 h 384071"/>
                <a:gd name="connsiteX5" fmla="*/ 449822 w 516199"/>
                <a:gd name="connsiteY5" fmla="*/ 323267 h 384071"/>
                <a:gd name="connsiteX6" fmla="*/ 516200 w 516199"/>
                <a:gd name="connsiteY6" fmla="*/ 363363 h 384071"/>
                <a:gd name="connsiteX7" fmla="*/ 475093 w 516199"/>
                <a:gd name="connsiteY7" fmla="*/ 375830 h 384071"/>
                <a:gd name="connsiteX8" fmla="*/ 305609 w 516199"/>
                <a:gd name="connsiteY8" fmla="*/ 380885 h 384071"/>
                <a:gd name="connsiteX9" fmla="*/ 245970 w 516199"/>
                <a:gd name="connsiteY9" fmla="*/ 372798 h 384071"/>
                <a:gd name="connsiteX10" fmla="*/ 208906 w 516199"/>
                <a:gd name="connsiteY10" fmla="*/ 306083 h 384071"/>
                <a:gd name="connsiteX11" fmla="*/ 120626 w 516199"/>
                <a:gd name="connsiteY11" fmla="*/ 156142 h 384071"/>
                <a:gd name="connsiteX12" fmla="*/ 56607 w 516199"/>
                <a:gd name="connsiteY12" fmla="*/ 103579 h 384071"/>
                <a:gd name="connsiteX13" fmla="*/ 0 w 516199"/>
                <a:gd name="connsiteY13" fmla="*/ 110655 h 38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6199" h="384071">
                  <a:moveTo>
                    <a:pt x="0" y="110655"/>
                  </a:moveTo>
                  <a:cubicBezTo>
                    <a:pt x="8761" y="63819"/>
                    <a:pt x="36727" y="31473"/>
                    <a:pt x="77834" y="13951"/>
                  </a:cubicBezTo>
                  <a:cubicBezTo>
                    <a:pt x="131746" y="-9298"/>
                    <a:pt x="216993" y="137"/>
                    <a:pt x="253720" y="15973"/>
                  </a:cubicBezTo>
                  <a:cubicBezTo>
                    <a:pt x="271578" y="24734"/>
                    <a:pt x="282360" y="40907"/>
                    <a:pt x="293142" y="56070"/>
                  </a:cubicBezTo>
                  <a:cubicBezTo>
                    <a:pt x="329532" y="108633"/>
                    <a:pt x="362553" y="163218"/>
                    <a:pt x="388161" y="221847"/>
                  </a:cubicBezTo>
                  <a:cubicBezTo>
                    <a:pt x="404334" y="258237"/>
                    <a:pt x="423203" y="293279"/>
                    <a:pt x="449822" y="323267"/>
                  </a:cubicBezTo>
                  <a:cubicBezTo>
                    <a:pt x="467680" y="343484"/>
                    <a:pt x="487896" y="360668"/>
                    <a:pt x="516200" y="363363"/>
                  </a:cubicBezTo>
                  <a:cubicBezTo>
                    <a:pt x="506765" y="369092"/>
                    <a:pt x="487896" y="374146"/>
                    <a:pt x="475093" y="375830"/>
                  </a:cubicBezTo>
                  <a:cubicBezTo>
                    <a:pt x="414106" y="383243"/>
                    <a:pt x="366933" y="387287"/>
                    <a:pt x="305609" y="380885"/>
                  </a:cubicBezTo>
                  <a:cubicBezTo>
                    <a:pt x="288425" y="379200"/>
                    <a:pt x="262480" y="377852"/>
                    <a:pt x="245970" y="372798"/>
                  </a:cubicBezTo>
                  <a:cubicBezTo>
                    <a:pt x="227101" y="352244"/>
                    <a:pt x="220362" y="331017"/>
                    <a:pt x="208906" y="306083"/>
                  </a:cubicBezTo>
                  <a:cubicBezTo>
                    <a:pt x="184646" y="253182"/>
                    <a:pt x="160049" y="200282"/>
                    <a:pt x="120626" y="156142"/>
                  </a:cubicBezTo>
                  <a:cubicBezTo>
                    <a:pt x="101757" y="134915"/>
                    <a:pt x="83562" y="113350"/>
                    <a:pt x="56607" y="103579"/>
                  </a:cubicBezTo>
                  <a:cubicBezTo>
                    <a:pt x="45151" y="93807"/>
                    <a:pt x="16173" y="89427"/>
                    <a:pt x="0" y="110655"/>
                  </a:cubicBezTo>
                  <a:close/>
                </a:path>
              </a:pathLst>
            </a:custGeom>
            <a:solidFill>
              <a:schemeClr val="accent1">
                <a:lumMod val="75000"/>
              </a:schemeClr>
            </a:solidFill>
            <a:ln w="3369" cap="flat">
              <a:noFill/>
              <a:prstDash val="solid"/>
              <a:miter/>
            </a:ln>
          </p:spPr>
          <p:txBody>
            <a:bodyPr rtlCol="0" anchor="ctr"/>
            <a:lstStyle/>
            <a:p>
              <a:endParaRPr lang="en-US"/>
            </a:p>
          </p:txBody>
        </p:sp>
        <p:sp>
          <p:nvSpPr>
            <p:cNvPr id="25" name="Freeform: Shape 183">
              <a:extLst>
                <a:ext uri="{FF2B5EF4-FFF2-40B4-BE49-F238E27FC236}">
                  <a16:creationId xmlns:a16="http://schemas.microsoft.com/office/drawing/2014/main" id="{DC03F573-7E68-6319-B3F6-88110ED33CC2}"/>
                </a:ext>
              </a:extLst>
            </p:cNvPr>
            <p:cNvSpPr/>
            <p:nvPr/>
          </p:nvSpPr>
          <p:spPr>
            <a:xfrm>
              <a:off x="6942632" y="4124750"/>
              <a:ext cx="3369" cy="3369"/>
            </a:xfrm>
            <a:custGeom>
              <a:avLst/>
              <a:gdLst/>
              <a:ahLst/>
              <a:cxnLst/>
              <a:rect l="l" t="t" r="r" b="b"/>
              <a:pathLst>
                <a:path w="3369" h="3369"/>
              </a:pathLst>
            </a:custGeom>
            <a:noFill/>
            <a:ln w="3369" cap="flat">
              <a:solidFill>
                <a:srgbClr val="0000FF"/>
              </a:solidFill>
              <a:prstDash val="solid"/>
              <a:miter/>
            </a:ln>
          </p:spPr>
          <p:txBody>
            <a:bodyPr rtlCol="0" anchor="ctr"/>
            <a:lstStyle/>
            <a:p>
              <a:endParaRPr lang="en-US"/>
            </a:p>
          </p:txBody>
        </p:sp>
        <p:sp>
          <p:nvSpPr>
            <p:cNvPr id="26" name="Freeform: Shape 184">
              <a:extLst>
                <a:ext uri="{FF2B5EF4-FFF2-40B4-BE49-F238E27FC236}">
                  <a16:creationId xmlns:a16="http://schemas.microsoft.com/office/drawing/2014/main" id="{4C614BE0-C4D9-DF1C-EF55-9E88371F76BC}"/>
                </a:ext>
              </a:extLst>
            </p:cNvPr>
            <p:cNvSpPr/>
            <p:nvPr/>
          </p:nvSpPr>
          <p:spPr>
            <a:xfrm>
              <a:off x="10330951" y="4360937"/>
              <a:ext cx="135212" cy="178928"/>
            </a:xfrm>
            <a:custGeom>
              <a:avLst/>
              <a:gdLst>
                <a:gd name="connsiteX0" fmla="*/ 119952 w 135212"/>
                <a:gd name="connsiteY0" fmla="*/ 73465 h 178928"/>
                <a:gd name="connsiteX1" fmla="*/ 89627 w 135212"/>
                <a:gd name="connsiteY1" fmla="*/ 7087 h 178928"/>
                <a:gd name="connsiteX2" fmla="*/ 12467 w 135212"/>
                <a:gd name="connsiteY2" fmla="*/ 149278 h 178928"/>
                <a:gd name="connsiteX3" fmla="*/ 0 w 135212"/>
                <a:gd name="connsiteY3" fmla="*/ 178929 h 178928"/>
                <a:gd name="connsiteX4" fmla="*/ 20217 w 135212"/>
                <a:gd name="connsiteY4" fmla="*/ 164103 h 178928"/>
                <a:gd name="connsiteX5" fmla="*/ 119952 w 135212"/>
                <a:gd name="connsiteY5" fmla="*/ 73465 h 17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12" h="178928">
                  <a:moveTo>
                    <a:pt x="119952" y="73465"/>
                  </a:moveTo>
                  <a:cubicBezTo>
                    <a:pt x="140506" y="48868"/>
                    <a:pt x="148593" y="-22564"/>
                    <a:pt x="89627" y="7087"/>
                  </a:cubicBezTo>
                  <a:cubicBezTo>
                    <a:pt x="52564" y="48531"/>
                    <a:pt x="36390" y="101094"/>
                    <a:pt x="12467" y="149278"/>
                  </a:cubicBezTo>
                  <a:cubicBezTo>
                    <a:pt x="7750" y="158712"/>
                    <a:pt x="3369" y="168820"/>
                    <a:pt x="0" y="178929"/>
                  </a:cubicBezTo>
                  <a:cubicBezTo>
                    <a:pt x="6402" y="173538"/>
                    <a:pt x="13478" y="169157"/>
                    <a:pt x="20217" y="164103"/>
                  </a:cubicBezTo>
                  <a:cubicBezTo>
                    <a:pt x="57955" y="136811"/>
                    <a:pt x="89290" y="110192"/>
                    <a:pt x="119952" y="73465"/>
                  </a:cubicBezTo>
                  <a:close/>
                </a:path>
              </a:pathLst>
            </a:custGeom>
            <a:noFill/>
            <a:ln w="3369" cap="flat">
              <a:noFill/>
              <a:prstDash val="solid"/>
              <a:miter/>
            </a:ln>
          </p:spPr>
          <p:txBody>
            <a:bodyPr rtlCol="0" anchor="ctr"/>
            <a:lstStyle/>
            <a:p>
              <a:endParaRPr lang="en-US"/>
            </a:p>
          </p:txBody>
        </p:sp>
        <p:sp>
          <p:nvSpPr>
            <p:cNvPr id="27" name="Freeform: Shape 185">
              <a:extLst>
                <a:ext uri="{FF2B5EF4-FFF2-40B4-BE49-F238E27FC236}">
                  <a16:creationId xmlns:a16="http://schemas.microsoft.com/office/drawing/2014/main" id="{F0714D47-5CC4-81F4-E8DF-C922F8044872}"/>
                </a:ext>
              </a:extLst>
            </p:cNvPr>
            <p:cNvSpPr/>
            <p:nvPr/>
          </p:nvSpPr>
          <p:spPr>
            <a:xfrm>
              <a:off x="10628474" y="4471466"/>
              <a:ext cx="1010" cy="1347"/>
            </a:xfrm>
            <a:custGeom>
              <a:avLst/>
              <a:gdLst>
                <a:gd name="connsiteX0" fmla="*/ 1011 w 1010"/>
                <a:gd name="connsiteY0" fmla="*/ 337 h 1347"/>
                <a:gd name="connsiteX1" fmla="*/ 0 w 1010"/>
                <a:gd name="connsiteY1" fmla="*/ 0 h 1347"/>
                <a:gd name="connsiteX2" fmla="*/ 0 w 1010"/>
                <a:gd name="connsiteY2" fmla="*/ 1348 h 1347"/>
                <a:gd name="connsiteX3" fmla="*/ 1011 w 1010"/>
                <a:gd name="connsiteY3" fmla="*/ 337 h 1347"/>
              </a:gdLst>
              <a:ahLst/>
              <a:cxnLst>
                <a:cxn ang="0">
                  <a:pos x="connsiteX0" y="connsiteY0"/>
                </a:cxn>
                <a:cxn ang="0">
                  <a:pos x="connsiteX1" y="connsiteY1"/>
                </a:cxn>
                <a:cxn ang="0">
                  <a:pos x="connsiteX2" y="connsiteY2"/>
                </a:cxn>
                <a:cxn ang="0">
                  <a:pos x="connsiteX3" y="connsiteY3"/>
                </a:cxn>
              </a:cxnLst>
              <a:rect l="l" t="t" r="r" b="b"/>
              <a:pathLst>
                <a:path w="1010" h="1347">
                  <a:moveTo>
                    <a:pt x="1011" y="337"/>
                  </a:moveTo>
                  <a:cubicBezTo>
                    <a:pt x="674" y="337"/>
                    <a:pt x="337" y="0"/>
                    <a:pt x="0" y="0"/>
                  </a:cubicBezTo>
                  <a:cubicBezTo>
                    <a:pt x="0" y="337"/>
                    <a:pt x="0" y="1011"/>
                    <a:pt x="0" y="1348"/>
                  </a:cubicBezTo>
                  <a:cubicBezTo>
                    <a:pt x="337" y="1011"/>
                    <a:pt x="674" y="674"/>
                    <a:pt x="1011" y="337"/>
                  </a:cubicBezTo>
                  <a:close/>
                </a:path>
              </a:pathLst>
            </a:custGeom>
            <a:noFill/>
            <a:ln w="3369" cap="flat">
              <a:noFill/>
              <a:prstDash val="solid"/>
              <a:miter/>
            </a:ln>
          </p:spPr>
          <p:txBody>
            <a:bodyPr rtlCol="0" anchor="ctr"/>
            <a:lstStyle/>
            <a:p>
              <a:endParaRPr lang="en-US"/>
            </a:p>
          </p:txBody>
        </p:sp>
        <p:sp>
          <p:nvSpPr>
            <p:cNvPr id="28" name="Freeform: Shape 186">
              <a:extLst>
                <a:ext uri="{FF2B5EF4-FFF2-40B4-BE49-F238E27FC236}">
                  <a16:creationId xmlns:a16="http://schemas.microsoft.com/office/drawing/2014/main" id="{0AE42130-4882-45EB-A1BB-3774BE2ED7D8}"/>
                </a:ext>
              </a:extLst>
            </p:cNvPr>
            <p:cNvSpPr/>
            <p:nvPr/>
          </p:nvSpPr>
          <p:spPr>
            <a:xfrm>
              <a:off x="9034277" y="4493205"/>
              <a:ext cx="249448" cy="274435"/>
            </a:xfrm>
            <a:custGeom>
              <a:avLst/>
              <a:gdLst>
                <a:gd name="connsiteX0" fmla="*/ 124105 w 249448"/>
                <a:gd name="connsiteY0" fmla="*/ 57443 h 274435"/>
                <a:gd name="connsiteX1" fmla="*/ 57053 w 249448"/>
                <a:gd name="connsiteY1" fmla="*/ 8249 h 274435"/>
                <a:gd name="connsiteX2" fmla="*/ 109 w 249448"/>
                <a:gd name="connsiteY2" fmla="*/ 64856 h 274435"/>
                <a:gd name="connsiteX3" fmla="*/ 121746 w 249448"/>
                <a:gd name="connsiteY3" fmla="*/ 232654 h 274435"/>
                <a:gd name="connsiteX4" fmla="*/ 249449 w 249448"/>
                <a:gd name="connsiteY4" fmla="*/ 274436 h 274435"/>
                <a:gd name="connsiteX5" fmla="*/ 212385 w 249448"/>
                <a:gd name="connsiteY5" fmla="*/ 207720 h 274435"/>
                <a:gd name="connsiteX6" fmla="*/ 124105 w 249448"/>
                <a:gd name="connsiteY6" fmla="*/ 57443 h 27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448" h="274435">
                  <a:moveTo>
                    <a:pt x="124105" y="57443"/>
                  </a:moveTo>
                  <a:cubicBezTo>
                    <a:pt x="105236" y="36215"/>
                    <a:pt x="82998" y="21390"/>
                    <a:pt x="57053" y="8249"/>
                  </a:cubicBezTo>
                  <a:cubicBezTo>
                    <a:pt x="109" y="-20391"/>
                    <a:pt x="-565" y="32172"/>
                    <a:pt x="109" y="64856"/>
                  </a:cubicBezTo>
                  <a:cubicBezTo>
                    <a:pt x="6511" y="145386"/>
                    <a:pt x="56716" y="194916"/>
                    <a:pt x="121746" y="232654"/>
                  </a:cubicBezTo>
                  <a:cubicBezTo>
                    <a:pt x="161169" y="255567"/>
                    <a:pt x="203961" y="269381"/>
                    <a:pt x="249449" y="274436"/>
                  </a:cubicBezTo>
                  <a:cubicBezTo>
                    <a:pt x="232938" y="254556"/>
                    <a:pt x="223167" y="230970"/>
                    <a:pt x="212385" y="207720"/>
                  </a:cubicBezTo>
                  <a:cubicBezTo>
                    <a:pt x="187788" y="154146"/>
                    <a:pt x="163191" y="101583"/>
                    <a:pt x="124105" y="57443"/>
                  </a:cubicBezTo>
                  <a:close/>
                </a:path>
              </a:pathLst>
            </a:custGeom>
            <a:noFill/>
            <a:ln w="3369" cap="flat">
              <a:noFill/>
              <a:prstDash val="solid"/>
              <a:miter/>
            </a:ln>
          </p:spPr>
          <p:txBody>
            <a:bodyPr rtlCol="0" anchor="ctr"/>
            <a:lstStyle/>
            <a:p>
              <a:endParaRPr lang="en-US"/>
            </a:p>
          </p:txBody>
        </p:sp>
        <p:sp>
          <p:nvSpPr>
            <p:cNvPr id="29" name="Freeform: Shape 187">
              <a:extLst>
                <a:ext uri="{FF2B5EF4-FFF2-40B4-BE49-F238E27FC236}">
                  <a16:creationId xmlns:a16="http://schemas.microsoft.com/office/drawing/2014/main" id="{90BB8432-89FE-E63A-8ADF-7679019B0011}"/>
                </a:ext>
              </a:extLst>
            </p:cNvPr>
            <p:cNvSpPr/>
            <p:nvPr/>
          </p:nvSpPr>
          <p:spPr>
            <a:xfrm>
              <a:off x="9091320" y="5018665"/>
              <a:ext cx="553610" cy="659315"/>
            </a:xfrm>
            <a:custGeom>
              <a:avLst/>
              <a:gdLst>
                <a:gd name="connsiteX0" fmla="*/ 119625 w 553610"/>
                <a:gd name="connsiteY0" fmla="*/ 198124 h 659315"/>
                <a:gd name="connsiteX1" fmla="*/ 3716 w 553610"/>
                <a:gd name="connsiteY1" fmla="*/ 570111 h 659315"/>
                <a:gd name="connsiteX2" fmla="*/ 9444 w 553610"/>
                <a:gd name="connsiteY2" fmla="*/ 606164 h 659315"/>
                <a:gd name="connsiteX3" fmla="*/ 286750 w 553610"/>
                <a:gd name="connsiteY3" fmla="*/ 656706 h 659315"/>
                <a:gd name="connsiteX4" fmla="*/ 291467 w 553610"/>
                <a:gd name="connsiteY4" fmla="*/ 619642 h 659315"/>
                <a:gd name="connsiteX5" fmla="*/ 291804 w 553610"/>
                <a:gd name="connsiteY5" fmla="*/ 617957 h 659315"/>
                <a:gd name="connsiteX6" fmla="*/ 400637 w 553610"/>
                <a:gd name="connsiteY6" fmla="*/ 247655 h 659315"/>
                <a:gd name="connsiteX7" fmla="*/ 553611 w 553610"/>
                <a:gd name="connsiteY7" fmla="*/ 44140 h 659315"/>
                <a:gd name="connsiteX8" fmla="*/ 221046 w 553610"/>
                <a:gd name="connsiteY8" fmla="*/ 0 h 659315"/>
                <a:gd name="connsiteX9" fmla="*/ 119625 w 553610"/>
                <a:gd name="connsiteY9" fmla="*/ 198124 h 65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610" h="659315">
                  <a:moveTo>
                    <a:pt x="119625" y="198124"/>
                  </a:moveTo>
                  <a:cubicBezTo>
                    <a:pt x="69084" y="319761"/>
                    <a:pt x="39769" y="444094"/>
                    <a:pt x="3716" y="570111"/>
                  </a:cubicBezTo>
                  <a:cubicBezTo>
                    <a:pt x="10" y="583589"/>
                    <a:pt x="-4370" y="598751"/>
                    <a:pt x="9444" y="606164"/>
                  </a:cubicBezTo>
                  <a:cubicBezTo>
                    <a:pt x="23933" y="613914"/>
                    <a:pt x="270240" y="672205"/>
                    <a:pt x="286750" y="656706"/>
                  </a:cubicBezTo>
                  <a:cubicBezTo>
                    <a:pt x="293826" y="650304"/>
                    <a:pt x="290457" y="632446"/>
                    <a:pt x="291467" y="619642"/>
                  </a:cubicBezTo>
                  <a:cubicBezTo>
                    <a:pt x="291467" y="618968"/>
                    <a:pt x="291804" y="618631"/>
                    <a:pt x="291804" y="617957"/>
                  </a:cubicBezTo>
                  <a:cubicBezTo>
                    <a:pt x="305956" y="508450"/>
                    <a:pt x="351780" y="346380"/>
                    <a:pt x="400637" y="247655"/>
                  </a:cubicBezTo>
                  <a:cubicBezTo>
                    <a:pt x="425235" y="198124"/>
                    <a:pt x="462972" y="154995"/>
                    <a:pt x="553611" y="44140"/>
                  </a:cubicBezTo>
                  <a:lnTo>
                    <a:pt x="221046" y="0"/>
                  </a:lnTo>
                  <a:cubicBezTo>
                    <a:pt x="214981" y="22575"/>
                    <a:pt x="145233" y="146908"/>
                    <a:pt x="119625" y="198124"/>
                  </a:cubicBezTo>
                  <a:close/>
                </a:path>
              </a:pathLst>
            </a:custGeom>
            <a:solidFill>
              <a:schemeClr val="accent1">
                <a:lumMod val="75000"/>
              </a:schemeClr>
            </a:solidFill>
            <a:ln w="3369" cap="flat">
              <a:noFill/>
              <a:prstDash val="solid"/>
              <a:miter/>
            </a:ln>
          </p:spPr>
          <p:txBody>
            <a:bodyPr rtlCol="0" anchor="ctr"/>
            <a:lstStyle/>
            <a:p>
              <a:endParaRPr lang="en-US"/>
            </a:p>
          </p:txBody>
        </p:sp>
        <p:sp>
          <p:nvSpPr>
            <p:cNvPr id="30" name="Freeform: Shape 188">
              <a:extLst>
                <a:ext uri="{FF2B5EF4-FFF2-40B4-BE49-F238E27FC236}">
                  <a16:creationId xmlns:a16="http://schemas.microsoft.com/office/drawing/2014/main" id="{76EE27A5-42DA-88A7-3A51-6C6EFC62EDDD}"/>
                </a:ext>
              </a:extLst>
            </p:cNvPr>
            <p:cNvSpPr/>
            <p:nvPr/>
          </p:nvSpPr>
          <p:spPr>
            <a:xfrm>
              <a:off x="10408785" y="4696882"/>
              <a:ext cx="674" cy="3369"/>
            </a:xfrm>
            <a:custGeom>
              <a:avLst/>
              <a:gdLst>
                <a:gd name="connsiteX0" fmla="*/ 674 w 674"/>
                <a:gd name="connsiteY0" fmla="*/ 0 h 3369"/>
                <a:gd name="connsiteX1" fmla="*/ 0 w 674"/>
                <a:gd name="connsiteY1" fmla="*/ 0 h 3369"/>
                <a:gd name="connsiteX2" fmla="*/ 674 w 674"/>
                <a:gd name="connsiteY2" fmla="*/ 0 h 3369"/>
              </a:gdLst>
              <a:ahLst/>
              <a:cxnLst>
                <a:cxn ang="0">
                  <a:pos x="connsiteX0" y="connsiteY0"/>
                </a:cxn>
                <a:cxn ang="0">
                  <a:pos x="connsiteX1" y="connsiteY1"/>
                </a:cxn>
                <a:cxn ang="0">
                  <a:pos x="connsiteX2" y="connsiteY2"/>
                </a:cxn>
              </a:cxnLst>
              <a:rect l="l" t="t" r="r" b="b"/>
              <a:pathLst>
                <a:path w="674" h="3369">
                  <a:moveTo>
                    <a:pt x="674" y="0"/>
                  </a:moveTo>
                  <a:cubicBezTo>
                    <a:pt x="337" y="0"/>
                    <a:pt x="337" y="0"/>
                    <a:pt x="0" y="0"/>
                  </a:cubicBezTo>
                  <a:cubicBezTo>
                    <a:pt x="0" y="0"/>
                    <a:pt x="337" y="0"/>
                    <a:pt x="674" y="0"/>
                  </a:cubicBezTo>
                  <a:close/>
                </a:path>
              </a:pathLst>
            </a:custGeom>
            <a:solidFill>
              <a:srgbClr val="A51D24"/>
            </a:solidFill>
            <a:ln w="3369" cap="flat">
              <a:noFill/>
              <a:prstDash val="solid"/>
              <a:miter/>
            </a:ln>
          </p:spPr>
          <p:txBody>
            <a:bodyPr rtlCol="0" anchor="ctr"/>
            <a:lstStyle/>
            <a:p>
              <a:endParaRPr lang="en-US"/>
            </a:p>
          </p:txBody>
        </p:sp>
      </p:grpSp>
      <p:grpSp>
        <p:nvGrpSpPr>
          <p:cNvPr id="40" name="그룹 218">
            <a:extLst>
              <a:ext uri="{FF2B5EF4-FFF2-40B4-BE49-F238E27FC236}">
                <a16:creationId xmlns:a16="http://schemas.microsoft.com/office/drawing/2014/main" id="{0074CA47-66C6-3E53-89D3-0ACD9FF5FF73}"/>
              </a:ext>
            </a:extLst>
          </p:cNvPr>
          <p:cNvGrpSpPr/>
          <p:nvPr/>
        </p:nvGrpSpPr>
        <p:grpSpPr>
          <a:xfrm>
            <a:off x="10770481" y="4963705"/>
            <a:ext cx="1421519" cy="1577380"/>
            <a:chOff x="9238103" y="3424490"/>
            <a:chExt cx="1999368" cy="2777053"/>
          </a:xfrm>
          <a:effectLst/>
        </p:grpSpPr>
        <p:grpSp>
          <p:nvGrpSpPr>
            <p:cNvPr id="41" name="그룹 219">
              <a:extLst>
                <a:ext uri="{FF2B5EF4-FFF2-40B4-BE49-F238E27FC236}">
                  <a16:creationId xmlns:a16="http://schemas.microsoft.com/office/drawing/2014/main" id="{0DE9C783-3375-BB9C-7BD3-B7E136992CB3}"/>
                </a:ext>
              </a:extLst>
            </p:cNvPr>
            <p:cNvGrpSpPr/>
            <p:nvPr/>
          </p:nvGrpSpPr>
          <p:grpSpPr>
            <a:xfrm flipH="1">
              <a:off x="9238103" y="5736960"/>
              <a:ext cx="1738952" cy="464583"/>
              <a:chOff x="972634" y="5913280"/>
              <a:chExt cx="1466941" cy="391912"/>
            </a:xfrm>
          </p:grpSpPr>
          <p:sp>
            <p:nvSpPr>
              <p:cNvPr id="47" name="자유형: 도형 225">
                <a:extLst>
                  <a:ext uri="{FF2B5EF4-FFF2-40B4-BE49-F238E27FC236}">
                    <a16:creationId xmlns:a16="http://schemas.microsoft.com/office/drawing/2014/main" id="{6C5AC96C-317F-C336-E926-5B96F567F779}"/>
                  </a:ext>
                </a:extLst>
              </p:cNvPr>
              <p:cNvSpPr/>
              <p:nvPr/>
            </p:nvSpPr>
            <p:spPr>
              <a:xfrm flipH="1">
                <a:off x="972634" y="5913280"/>
                <a:ext cx="1466941" cy="391912"/>
              </a:xfrm>
              <a:custGeom>
                <a:avLst/>
                <a:gdLst>
                  <a:gd name="connsiteX0" fmla="*/ 1364856 w 1466941"/>
                  <a:gd name="connsiteY0" fmla="*/ 68150 h 391912"/>
                  <a:gd name="connsiteX1" fmla="*/ 1364856 w 1466941"/>
                  <a:gd name="connsiteY1" fmla="*/ 323896 h 391912"/>
                  <a:gd name="connsiteX2" fmla="*/ 174208 w 1466941"/>
                  <a:gd name="connsiteY2" fmla="*/ 323896 h 391912"/>
                  <a:gd name="connsiteX3" fmla="*/ 174208 w 1466941"/>
                  <a:gd name="connsiteY3" fmla="*/ 323750 h 391912"/>
                  <a:gd name="connsiteX4" fmla="*/ 103272 w 1466941"/>
                  <a:gd name="connsiteY4" fmla="*/ 323750 h 391912"/>
                  <a:gd name="connsiteX5" fmla="*/ 75759 w 1466941"/>
                  <a:gd name="connsiteY5" fmla="*/ 296237 h 391912"/>
                  <a:gd name="connsiteX6" fmla="*/ 75759 w 1466941"/>
                  <a:gd name="connsiteY6" fmla="*/ 95663 h 391912"/>
                  <a:gd name="connsiteX7" fmla="*/ 103272 w 1466941"/>
                  <a:gd name="connsiteY7" fmla="*/ 68150 h 391912"/>
                  <a:gd name="connsiteX8" fmla="*/ 174208 w 1466941"/>
                  <a:gd name="connsiteY8" fmla="*/ 68150 h 391912"/>
                  <a:gd name="connsiteX9" fmla="*/ 442035 w 1466941"/>
                  <a:gd name="connsiteY9" fmla="*/ 68150 h 391912"/>
                  <a:gd name="connsiteX10" fmla="*/ 1404882 w 1466941"/>
                  <a:gd name="connsiteY10" fmla="*/ 0 h 391912"/>
                  <a:gd name="connsiteX11" fmla="*/ 63813 w 1466941"/>
                  <a:gd name="connsiteY11" fmla="*/ 0 h 391912"/>
                  <a:gd name="connsiteX12" fmla="*/ 0 w 1466941"/>
                  <a:gd name="connsiteY12" fmla="*/ 77328 h 391912"/>
                  <a:gd name="connsiteX13" fmla="*/ 0 w 1466941"/>
                  <a:gd name="connsiteY13" fmla="*/ 314584 h 391912"/>
                  <a:gd name="connsiteX14" fmla="*/ 63813 w 1466941"/>
                  <a:gd name="connsiteY14" fmla="*/ 391912 h 391912"/>
                  <a:gd name="connsiteX15" fmla="*/ 1404882 w 1466941"/>
                  <a:gd name="connsiteY15" fmla="*/ 391912 h 391912"/>
                  <a:gd name="connsiteX16" fmla="*/ 1450005 w 1466941"/>
                  <a:gd name="connsiteY16" fmla="*/ 369263 h 391912"/>
                  <a:gd name="connsiteX17" fmla="*/ 1466940 w 1466941"/>
                  <a:gd name="connsiteY17" fmla="*/ 319718 h 391912"/>
                  <a:gd name="connsiteX18" fmla="*/ 1385452 w 1466941"/>
                  <a:gd name="connsiteY18" fmla="*/ 319718 h 391912"/>
                  <a:gd name="connsiteX19" fmla="*/ 1364140 w 1466941"/>
                  <a:gd name="connsiteY19" fmla="*/ 264245 h 391912"/>
                  <a:gd name="connsiteX20" fmla="*/ 1363441 w 1466941"/>
                  <a:gd name="connsiteY20" fmla="*/ 127726 h 391912"/>
                  <a:gd name="connsiteX21" fmla="*/ 1383686 w 1466941"/>
                  <a:gd name="connsiteY21" fmla="*/ 72196 h 391912"/>
                  <a:gd name="connsiteX22" fmla="*/ 1466941 w 1466941"/>
                  <a:gd name="connsiteY22" fmla="*/ 72196 h 391912"/>
                  <a:gd name="connsiteX23" fmla="*/ 1450005 w 1466941"/>
                  <a:gd name="connsiteY23" fmla="*/ 22649 h 391912"/>
                  <a:gd name="connsiteX24" fmla="*/ 1404882 w 1466941"/>
                  <a:gd name="connsiteY24" fmla="*/ 0 h 39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66941" h="391912">
                    <a:moveTo>
                      <a:pt x="1364856" y="68150"/>
                    </a:moveTo>
                    <a:cubicBezTo>
                      <a:pt x="1319792" y="165616"/>
                      <a:pt x="1322044" y="235593"/>
                      <a:pt x="1364856" y="323896"/>
                    </a:cubicBezTo>
                    <a:lnTo>
                      <a:pt x="174208" y="323896"/>
                    </a:lnTo>
                    <a:lnTo>
                      <a:pt x="174208" y="323750"/>
                    </a:lnTo>
                    <a:lnTo>
                      <a:pt x="103272" y="323750"/>
                    </a:lnTo>
                    <a:cubicBezTo>
                      <a:pt x="88077" y="323750"/>
                      <a:pt x="75759" y="311432"/>
                      <a:pt x="75759" y="296237"/>
                    </a:cubicBezTo>
                    <a:lnTo>
                      <a:pt x="75759" y="95663"/>
                    </a:lnTo>
                    <a:cubicBezTo>
                      <a:pt x="75759" y="80468"/>
                      <a:pt x="88077" y="68150"/>
                      <a:pt x="103272" y="68150"/>
                    </a:cubicBezTo>
                    <a:lnTo>
                      <a:pt x="174208" y="68150"/>
                    </a:lnTo>
                    <a:lnTo>
                      <a:pt x="442035" y="68150"/>
                    </a:lnTo>
                    <a:close/>
                    <a:moveTo>
                      <a:pt x="1404882" y="0"/>
                    </a:moveTo>
                    <a:lnTo>
                      <a:pt x="63813" y="0"/>
                    </a:lnTo>
                    <a:cubicBezTo>
                      <a:pt x="28570" y="0"/>
                      <a:pt x="0" y="34621"/>
                      <a:pt x="0" y="77328"/>
                    </a:cubicBezTo>
                    <a:lnTo>
                      <a:pt x="0" y="314584"/>
                    </a:lnTo>
                    <a:cubicBezTo>
                      <a:pt x="0" y="357291"/>
                      <a:pt x="28570" y="391912"/>
                      <a:pt x="63813" y="391912"/>
                    </a:cubicBezTo>
                    <a:lnTo>
                      <a:pt x="1404882" y="391912"/>
                    </a:lnTo>
                    <a:cubicBezTo>
                      <a:pt x="1422504" y="391912"/>
                      <a:pt x="1438457" y="383257"/>
                      <a:pt x="1450005" y="369263"/>
                    </a:cubicBezTo>
                    <a:lnTo>
                      <a:pt x="1466940" y="319718"/>
                    </a:lnTo>
                    <a:lnTo>
                      <a:pt x="1385452" y="319718"/>
                    </a:lnTo>
                    <a:lnTo>
                      <a:pt x="1364140" y="264245"/>
                    </a:lnTo>
                    <a:cubicBezTo>
                      <a:pt x="1351928" y="218950"/>
                      <a:pt x="1351384" y="175552"/>
                      <a:pt x="1363441" y="127726"/>
                    </a:cubicBezTo>
                    <a:lnTo>
                      <a:pt x="1383686" y="72196"/>
                    </a:lnTo>
                    <a:lnTo>
                      <a:pt x="1466941" y="72196"/>
                    </a:lnTo>
                    <a:lnTo>
                      <a:pt x="1450005" y="22649"/>
                    </a:lnTo>
                    <a:cubicBezTo>
                      <a:pt x="1438457" y="8656"/>
                      <a:pt x="1422504" y="0"/>
                      <a:pt x="140488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a:p>
            </p:txBody>
          </p:sp>
          <p:sp>
            <p:nvSpPr>
              <p:cNvPr id="48" name="자유형: 도형 226">
                <a:extLst>
                  <a:ext uri="{FF2B5EF4-FFF2-40B4-BE49-F238E27FC236}">
                    <a16:creationId xmlns:a16="http://schemas.microsoft.com/office/drawing/2014/main" id="{D661C7B0-3FF0-3D78-EE2D-6DB387F3BD9A}"/>
                  </a:ext>
                </a:extLst>
              </p:cNvPr>
              <p:cNvSpPr/>
              <p:nvPr/>
            </p:nvSpPr>
            <p:spPr>
              <a:xfrm flipH="1">
                <a:off x="1077955" y="5981363"/>
                <a:ext cx="1289097" cy="255746"/>
              </a:xfrm>
              <a:custGeom>
                <a:avLst/>
                <a:gdLst>
                  <a:gd name="connsiteX0" fmla="*/ 1289097 w 1289097"/>
                  <a:gd name="connsiteY0" fmla="*/ 0 h 255746"/>
                  <a:gd name="connsiteX1" fmla="*/ 366276 w 1289097"/>
                  <a:gd name="connsiteY1" fmla="*/ 0 h 255746"/>
                  <a:gd name="connsiteX2" fmla="*/ 98449 w 1289097"/>
                  <a:gd name="connsiteY2" fmla="*/ 0 h 255746"/>
                  <a:gd name="connsiteX3" fmla="*/ 27513 w 1289097"/>
                  <a:gd name="connsiteY3" fmla="*/ 0 h 255746"/>
                  <a:gd name="connsiteX4" fmla="*/ 0 w 1289097"/>
                  <a:gd name="connsiteY4" fmla="*/ 27513 h 255746"/>
                  <a:gd name="connsiteX5" fmla="*/ 0 w 1289097"/>
                  <a:gd name="connsiteY5" fmla="*/ 228087 h 255746"/>
                  <a:gd name="connsiteX6" fmla="*/ 27513 w 1289097"/>
                  <a:gd name="connsiteY6" fmla="*/ 255600 h 255746"/>
                  <a:gd name="connsiteX7" fmla="*/ 98449 w 1289097"/>
                  <a:gd name="connsiteY7" fmla="*/ 255600 h 255746"/>
                  <a:gd name="connsiteX8" fmla="*/ 98449 w 1289097"/>
                  <a:gd name="connsiteY8" fmla="*/ 255746 h 255746"/>
                  <a:gd name="connsiteX9" fmla="*/ 1289097 w 1289097"/>
                  <a:gd name="connsiteY9" fmla="*/ 255746 h 255746"/>
                  <a:gd name="connsiteX10" fmla="*/ 1289097 w 1289097"/>
                  <a:gd name="connsiteY10" fmla="*/ 0 h 255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9097" h="255746">
                    <a:moveTo>
                      <a:pt x="1289097" y="0"/>
                    </a:moveTo>
                    <a:lnTo>
                      <a:pt x="366276" y="0"/>
                    </a:lnTo>
                    <a:lnTo>
                      <a:pt x="98449" y="0"/>
                    </a:lnTo>
                    <a:lnTo>
                      <a:pt x="27513" y="0"/>
                    </a:lnTo>
                    <a:cubicBezTo>
                      <a:pt x="12318" y="0"/>
                      <a:pt x="0" y="12318"/>
                      <a:pt x="0" y="27513"/>
                    </a:cubicBezTo>
                    <a:lnTo>
                      <a:pt x="0" y="228087"/>
                    </a:lnTo>
                    <a:cubicBezTo>
                      <a:pt x="0" y="243282"/>
                      <a:pt x="12318" y="255600"/>
                      <a:pt x="27513" y="255600"/>
                    </a:cubicBezTo>
                    <a:lnTo>
                      <a:pt x="98449" y="255600"/>
                    </a:lnTo>
                    <a:lnTo>
                      <a:pt x="98449" y="255746"/>
                    </a:lnTo>
                    <a:lnTo>
                      <a:pt x="1289097" y="255746"/>
                    </a:lnTo>
                    <a:cubicBezTo>
                      <a:pt x="1246285" y="167443"/>
                      <a:pt x="1244033" y="97466"/>
                      <a:pt x="128909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a:p>
            </p:txBody>
          </p:sp>
        </p:grpSp>
        <p:sp>
          <p:nvSpPr>
            <p:cNvPr id="42" name="자유형: 도형 220">
              <a:extLst>
                <a:ext uri="{FF2B5EF4-FFF2-40B4-BE49-F238E27FC236}">
                  <a16:creationId xmlns:a16="http://schemas.microsoft.com/office/drawing/2014/main" id="{3038A41F-5B04-19F4-0A36-9137B55A73B5}"/>
                </a:ext>
              </a:extLst>
            </p:cNvPr>
            <p:cNvSpPr/>
            <p:nvPr/>
          </p:nvSpPr>
          <p:spPr>
            <a:xfrm>
              <a:off x="9419213" y="5275085"/>
              <a:ext cx="1738952" cy="464583"/>
            </a:xfrm>
            <a:custGeom>
              <a:avLst/>
              <a:gdLst>
                <a:gd name="connsiteX0" fmla="*/ 1364856 w 1466941"/>
                <a:gd name="connsiteY0" fmla="*/ 68150 h 391912"/>
                <a:gd name="connsiteX1" fmla="*/ 1364856 w 1466941"/>
                <a:gd name="connsiteY1" fmla="*/ 323896 h 391912"/>
                <a:gd name="connsiteX2" fmla="*/ 174208 w 1466941"/>
                <a:gd name="connsiteY2" fmla="*/ 323896 h 391912"/>
                <a:gd name="connsiteX3" fmla="*/ 174208 w 1466941"/>
                <a:gd name="connsiteY3" fmla="*/ 323750 h 391912"/>
                <a:gd name="connsiteX4" fmla="*/ 103272 w 1466941"/>
                <a:gd name="connsiteY4" fmla="*/ 323750 h 391912"/>
                <a:gd name="connsiteX5" fmla="*/ 75759 w 1466941"/>
                <a:gd name="connsiteY5" fmla="*/ 296237 h 391912"/>
                <a:gd name="connsiteX6" fmla="*/ 75759 w 1466941"/>
                <a:gd name="connsiteY6" fmla="*/ 95663 h 391912"/>
                <a:gd name="connsiteX7" fmla="*/ 103272 w 1466941"/>
                <a:gd name="connsiteY7" fmla="*/ 68150 h 391912"/>
                <a:gd name="connsiteX8" fmla="*/ 174208 w 1466941"/>
                <a:gd name="connsiteY8" fmla="*/ 68150 h 391912"/>
                <a:gd name="connsiteX9" fmla="*/ 442035 w 1466941"/>
                <a:gd name="connsiteY9" fmla="*/ 68150 h 391912"/>
                <a:gd name="connsiteX10" fmla="*/ 1404882 w 1466941"/>
                <a:gd name="connsiteY10" fmla="*/ 0 h 391912"/>
                <a:gd name="connsiteX11" fmla="*/ 63813 w 1466941"/>
                <a:gd name="connsiteY11" fmla="*/ 0 h 391912"/>
                <a:gd name="connsiteX12" fmla="*/ 0 w 1466941"/>
                <a:gd name="connsiteY12" fmla="*/ 77328 h 391912"/>
                <a:gd name="connsiteX13" fmla="*/ 0 w 1466941"/>
                <a:gd name="connsiteY13" fmla="*/ 314584 h 391912"/>
                <a:gd name="connsiteX14" fmla="*/ 63813 w 1466941"/>
                <a:gd name="connsiteY14" fmla="*/ 391912 h 391912"/>
                <a:gd name="connsiteX15" fmla="*/ 1404882 w 1466941"/>
                <a:gd name="connsiteY15" fmla="*/ 391912 h 391912"/>
                <a:gd name="connsiteX16" fmla="*/ 1450005 w 1466941"/>
                <a:gd name="connsiteY16" fmla="*/ 369263 h 391912"/>
                <a:gd name="connsiteX17" fmla="*/ 1466940 w 1466941"/>
                <a:gd name="connsiteY17" fmla="*/ 319718 h 391912"/>
                <a:gd name="connsiteX18" fmla="*/ 1385452 w 1466941"/>
                <a:gd name="connsiteY18" fmla="*/ 319718 h 391912"/>
                <a:gd name="connsiteX19" fmla="*/ 1364140 w 1466941"/>
                <a:gd name="connsiteY19" fmla="*/ 264245 h 391912"/>
                <a:gd name="connsiteX20" fmla="*/ 1363441 w 1466941"/>
                <a:gd name="connsiteY20" fmla="*/ 127726 h 391912"/>
                <a:gd name="connsiteX21" fmla="*/ 1383686 w 1466941"/>
                <a:gd name="connsiteY21" fmla="*/ 72196 h 391912"/>
                <a:gd name="connsiteX22" fmla="*/ 1466941 w 1466941"/>
                <a:gd name="connsiteY22" fmla="*/ 72196 h 391912"/>
                <a:gd name="connsiteX23" fmla="*/ 1450005 w 1466941"/>
                <a:gd name="connsiteY23" fmla="*/ 22649 h 391912"/>
                <a:gd name="connsiteX24" fmla="*/ 1404882 w 1466941"/>
                <a:gd name="connsiteY24" fmla="*/ 0 h 39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66941" h="391912">
                  <a:moveTo>
                    <a:pt x="1364856" y="68150"/>
                  </a:moveTo>
                  <a:cubicBezTo>
                    <a:pt x="1319792" y="165616"/>
                    <a:pt x="1322044" y="235593"/>
                    <a:pt x="1364856" y="323896"/>
                  </a:cubicBezTo>
                  <a:lnTo>
                    <a:pt x="174208" y="323896"/>
                  </a:lnTo>
                  <a:lnTo>
                    <a:pt x="174208" y="323750"/>
                  </a:lnTo>
                  <a:lnTo>
                    <a:pt x="103272" y="323750"/>
                  </a:lnTo>
                  <a:cubicBezTo>
                    <a:pt x="88077" y="323750"/>
                    <a:pt x="75759" y="311432"/>
                    <a:pt x="75759" y="296237"/>
                  </a:cubicBezTo>
                  <a:lnTo>
                    <a:pt x="75759" y="95663"/>
                  </a:lnTo>
                  <a:cubicBezTo>
                    <a:pt x="75759" y="80468"/>
                    <a:pt x="88077" y="68150"/>
                    <a:pt x="103272" y="68150"/>
                  </a:cubicBezTo>
                  <a:lnTo>
                    <a:pt x="174208" y="68150"/>
                  </a:lnTo>
                  <a:lnTo>
                    <a:pt x="442035" y="68150"/>
                  </a:lnTo>
                  <a:close/>
                  <a:moveTo>
                    <a:pt x="1404882" y="0"/>
                  </a:moveTo>
                  <a:lnTo>
                    <a:pt x="63813" y="0"/>
                  </a:lnTo>
                  <a:cubicBezTo>
                    <a:pt x="28570" y="0"/>
                    <a:pt x="0" y="34621"/>
                    <a:pt x="0" y="77328"/>
                  </a:cubicBezTo>
                  <a:lnTo>
                    <a:pt x="0" y="314584"/>
                  </a:lnTo>
                  <a:cubicBezTo>
                    <a:pt x="0" y="357291"/>
                    <a:pt x="28570" y="391912"/>
                    <a:pt x="63813" y="391912"/>
                  </a:cubicBezTo>
                  <a:lnTo>
                    <a:pt x="1404882" y="391912"/>
                  </a:lnTo>
                  <a:cubicBezTo>
                    <a:pt x="1422504" y="391912"/>
                    <a:pt x="1438457" y="383257"/>
                    <a:pt x="1450005" y="369263"/>
                  </a:cubicBezTo>
                  <a:lnTo>
                    <a:pt x="1466940" y="319718"/>
                  </a:lnTo>
                  <a:lnTo>
                    <a:pt x="1385452" y="319718"/>
                  </a:lnTo>
                  <a:lnTo>
                    <a:pt x="1364140" y="264245"/>
                  </a:lnTo>
                  <a:cubicBezTo>
                    <a:pt x="1351928" y="218950"/>
                    <a:pt x="1351384" y="175552"/>
                    <a:pt x="1363441" y="127726"/>
                  </a:cubicBezTo>
                  <a:lnTo>
                    <a:pt x="1383686" y="72196"/>
                  </a:lnTo>
                  <a:lnTo>
                    <a:pt x="1466941" y="72196"/>
                  </a:lnTo>
                  <a:lnTo>
                    <a:pt x="1450005" y="22649"/>
                  </a:lnTo>
                  <a:cubicBezTo>
                    <a:pt x="1438457" y="8656"/>
                    <a:pt x="1422504" y="0"/>
                    <a:pt x="140488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a:p>
          </p:txBody>
        </p:sp>
        <p:sp>
          <p:nvSpPr>
            <p:cNvPr id="43" name="자유형: 도형 221">
              <a:extLst>
                <a:ext uri="{FF2B5EF4-FFF2-40B4-BE49-F238E27FC236}">
                  <a16:creationId xmlns:a16="http://schemas.microsoft.com/office/drawing/2014/main" id="{77653ED2-D3EC-FCAF-1952-F6F556616A2D}"/>
                </a:ext>
              </a:extLst>
            </p:cNvPr>
            <p:cNvSpPr/>
            <p:nvPr/>
          </p:nvSpPr>
          <p:spPr>
            <a:xfrm>
              <a:off x="9289093" y="4816295"/>
              <a:ext cx="1738952" cy="464583"/>
            </a:xfrm>
            <a:custGeom>
              <a:avLst/>
              <a:gdLst>
                <a:gd name="connsiteX0" fmla="*/ 1364856 w 1466941"/>
                <a:gd name="connsiteY0" fmla="*/ 68150 h 391912"/>
                <a:gd name="connsiteX1" fmla="*/ 1364856 w 1466941"/>
                <a:gd name="connsiteY1" fmla="*/ 323896 h 391912"/>
                <a:gd name="connsiteX2" fmla="*/ 174208 w 1466941"/>
                <a:gd name="connsiteY2" fmla="*/ 323896 h 391912"/>
                <a:gd name="connsiteX3" fmla="*/ 174208 w 1466941"/>
                <a:gd name="connsiteY3" fmla="*/ 323750 h 391912"/>
                <a:gd name="connsiteX4" fmla="*/ 103272 w 1466941"/>
                <a:gd name="connsiteY4" fmla="*/ 323750 h 391912"/>
                <a:gd name="connsiteX5" fmla="*/ 75759 w 1466941"/>
                <a:gd name="connsiteY5" fmla="*/ 296237 h 391912"/>
                <a:gd name="connsiteX6" fmla="*/ 75759 w 1466941"/>
                <a:gd name="connsiteY6" fmla="*/ 95663 h 391912"/>
                <a:gd name="connsiteX7" fmla="*/ 103272 w 1466941"/>
                <a:gd name="connsiteY7" fmla="*/ 68150 h 391912"/>
                <a:gd name="connsiteX8" fmla="*/ 174208 w 1466941"/>
                <a:gd name="connsiteY8" fmla="*/ 68150 h 391912"/>
                <a:gd name="connsiteX9" fmla="*/ 442035 w 1466941"/>
                <a:gd name="connsiteY9" fmla="*/ 68150 h 391912"/>
                <a:gd name="connsiteX10" fmla="*/ 1404882 w 1466941"/>
                <a:gd name="connsiteY10" fmla="*/ 0 h 391912"/>
                <a:gd name="connsiteX11" fmla="*/ 63813 w 1466941"/>
                <a:gd name="connsiteY11" fmla="*/ 0 h 391912"/>
                <a:gd name="connsiteX12" fmla="*/ 0 w 1466941"/>
                <a:gd name="connsiteY12" fmla="*/ 77328 h 391912"/>
                <a:gd name="connsiteX13" fmla="*/ 0 w 1466941"/>
                <a:gd name="connsiteY13" fmla="*/ 314584 h 391912"/>
                <a:gd name="connsiteX14" fmla="*/ 63813 w 1466941"/>
                <a:gd name="connsiteY14" fmla="*/ 391912 h 391912"/>
                <a:gd name="connsiteX15" fmla="*/ 1404882 w 1466941"/>
                <a:gd name="connsiteY15" fmla="*/ 391912 h 391912"/>
                <a:gd name="connsiteX16" fmla="*/ 1450005 w 1466941"/>
                <a:gd name="connsiteY16" fmla="*/ 369263 h 391912"/>
                <a:gd name="connsiteX17" fmla="*/ 1466940 w 1466941"/>
                <a:gd name="connsiteY17" fmla="*/ 319718 h 391912"/>
                <a:gd name="connsiteX18" fmla="*/ 1385452 w 1466941"/>
                <a:gd name="connsiteY18" fmla="*/ 319718 h 391912"/>
                <a:gd name="connsiteX19" fmla="*/ 1364140 w 1466941"/>
                <a:gd name="connsiteY19" fmla="*/ 264245 h 391912"/>
                <a:gd name="connsiteX20" fmla="*/ 1363441 w 1466941"/>
                <a:gd name="connsiteY20" fmla="*/ 127726 h 391912"/>
                <a:gd name="connsiteX21" fmla="*/ 1383686 w 1466941"/>
                <a:gd name="connsiteY21" fmla="*/ 72196 h 391912"/>
                <a:gd name="connsiteX22" fmla="*/ 1466941 w 1466941"/>
                <a:gd name="connsiteY22" fmla="*/ 72196 h 391912"/>
                <a:gd name="connsiteX23" fmla="*/ 1450005 w 1466941"/>
                <a:gd name="connsiteY23" fmla="*/ 22649 h 391912"/>
                <a:gd name="connsiteX24" fmla="*/ 1404882 w 1466941"/>
                <a:gd name="connsiteY24" fmla="*/ 0 h 39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66941" h="391912">
                  <a:moveTo>
                    <a:pt x="1364856" y="68150"/>
                  </a:moveTo>
                  <a:cubicBezTo>
                    <a:pt x="1319792" y="165616"/>
                    <a:pt x="1322044" y="235593"/>
                    <a:pt x="1364856" y="323896"/>
                  </a:cubicBezTo>
                  <a:lnTo>
                    <a:pt x="174208" y="323896"/>
                  </a:lnTo>
                  <a:lnTo>
                    <a:pt x="174208" y="323750"/>
                  </a:lnTo>
                  <a:lnTo>
                    <a:pt x="103272" y="323750"/>
                  </a:lnTo>
                  <a:cubicBezTo>
                    <a:pt x="88077" y="323750"/>
                    <a:pt x="75759" y="311432"/>
                    <a:pt x="75759" y="296237"/>
                  </a:cubicBezTo>
                  <a:lnTo>
                    <a:pt x="75759" y="95663"/>
                  </a:lnTo>
                  <a:cubicBezTo>
                    <a:pt x="75759" y="80468"/>
                    <a:pt x="88077" y="68150"/>
                    <a:pt x="103272" y="68150"/>
                  </a:cubicBezTo>
                  <a:lnTo>
                    <a:pt x="174208" y="68150"/>
                  </a:lnTo>
                  <a:lnTo>
                    <a:pt x="442035" y="68150"/>
                  </a:lnTo>
                  <a:close/>
                  <a:moveTo>
                    <a:pt x="1404882" y="0"/>
                  </a:moveTo>
                  <a:lnTo>
                    <a:pt x="63813" y="0"/>
                  </a:lnTo>
                  <a:cubicBezTo>
                    <a:pt x="28570" y="0"/>
                    <a:pt x="0" y="34621"/>
                    <a:pt x="0" y="77328"/>
                  </a:cubicBezTo>
                  <a:lnTo>
                    <a:pt x="0" y="314584"/>
                  </a:lnTo>
                  <a:cubicBezTo>
                    <a:pt x="0" y="357291"/>
                    <a:pt x="28570" y="391912"/>
                    <a:pt x="63813" y="391912"/>
                  </a:cubicBezTo>
                  <a:lnTo>
                    <a:pt x="1404882" y="391912"/>
                  </a:lnTo>
                  <a:cubicBezTo>
                    <a:pt x="1422504" y="391912"/>
                    <a:pt x="1438457" y="383257"/>
                    <a:pt x="1450005" y="369263"/>
                  </a:cubicBezTo>
                  <a:lnTo>
                    <a:pt x="1466940" y="319718"/>
                  </a:lnTo>
                  <a:lnTo>
                    <a:pt x="1385452" y="319718"/>
                  </a:lnTo>
                  <a:lnTo>
                    <a:pt x="1364140" y="264245"/>
                  </a:lnTo>
                  <a:cubicBezTo>
                    <a:pt x="1351928" y="218950"/>
                    <a:pt x="1351384" y="175552"/>
                    <a:pt x="1363441" y="127726"/>
                  </a:cubicBezTo>
                  <a:lnTo>
                    <a:pt x="1383686" y="72196"/>
                  </a:lnTo>
                  <a:lnTo>
                    <a:pt x="1466941" y="72196"/>
                  </a:lnTo>
                  <a:lnTo>
                    <a:pt x="1450005" y="22649"/>
                  </a:lnTo>
                  <a:cubicBezTo>
                    <a:pt x="1438457" y="8656"/>
                    <a:pt x="1422504" y="0"/>
                    <a:pt x="1404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a:p>
          </p:txBody>
        </p:sp>
        <p:sp>
          <p:nvSpPr>
            <p:cNvPr id="44" name="자유형: 도형 222">
              <a:extLst>
                <a:ext uri="{FF2B5EF4-FFF2-40B4-BE49-F238E27FC236}">
                  <a16:creationId xmlns:a16="http://schemas.microsoft.com/office/drawing/2014/main" id="{887CC555-2167-3A3B-C8E2-0566CFDF2898}"/>
                </a:ext>
              </a:extLst>
            </p:cNvPr>
            <p:cNvSpPr/>
            <p:nvPr/>
          </p:nvSpPr>
          <p:spPr>
            <a:xfrm>
              <a:off x="9498519" y="4348815"/>
              <a:ext cx="1738952" cy="464583"/>
            </a:xfrm>
            <a:custGeom>
              <a:avLst/>
              <a:gdLst>
                <a:gd name="connsiteX0" fmla="*/ 1364856 w 1466941"/>
                <a:gd name="connsiteY0" fmla="*/ 68150 h 391912"/>
                <a:gd name="connsiteX1" fmla="*/ 1364856 w 1466941"/>
                <a:gd name="connsiteY1" fmla="*/ 323896 h 391912"/>
                <a:gd name="connsiteX2" fmla="*/ 174208 w 1466941"/>
                <a:gd name="connsiteY2" fmla="*/ 323896 h 391912"/>
                <a:gd name="connsiteX3" fmla="*/ 174208 w 1466941"/>
                <a:gd name="connsiteY3" fmla="*/ 323750 h 391912"/>
                <a:gd name="connsiteX4" fmla="*/ 103272 w 1466941"/>
                <a:gd name="connsiteY4" fmla="*/ 323750 h 391912"/>
                <a:gd name="connsiteX5" fmla="*/ 75759 w 1466941"/>
                <a:gd name="connsiteY5" fmla="*/ 296237 h 391912"/>
                <a:gd name="connsiteX6" fmla="*/ 75759 w 1466941"/>
                <a:gd name="connsiteY6" fmla="*/ 95663 h 391912"/>
                <a:gd name="connsiteX7" fmla="*/ 103272 w 1466941"/>
                <a:gd name="connsiteY7" fmla="*/ 68150 h 391912"/>
                <a:gd name="connsiteX8" fmla="*/ 174208 w 1466941"/>
                <a:gd name="connsiteY8" fmla="*/ 68150 h 391912"/>
                <a:gd name="connsiteX9" fmla="*/ 442035 w 1466941"/>
                <a:gd name="connsiteY9" fmla="*/ 68150 h 391912"/>
                <a:gd name="connsiteX10" fmla="*/ 1404882 w 1466941"/>
                <a:gd name="connsiteY10" fmla="*/ 0 h 391912"/>
                <a:gd name="connsiteX11" fmla="*/ 63813 w 1466941"/>
                <a:gd name="connsiteY11" fmla="*/ 0 h 391912"/>
                <a:gd name="connsiteX12" fmla="*/ 0 w 1466941"/>
                <a:gd name="connsiteY12" fmla="*/ 77328 h 391912"/>
                <a:gd name="connsiteX13" fmla="*/ 0 w 1466941"/>
                <a:gd name="connsiteY13" fmla="*/ 314584 h 391912"/>
                <a:gd name="connsiteX14" fmla="*/ 63813 w 1466941"/>
                <a:gd name="connsiteY14" fmla="*/ 391912 h 391912"/>
                <a:gd name="connsiteX15" fmla="*/ 1404882 w 1466941"/>
                <a:gd name="connsiteY15" fmla="*/ 391912 h 391912"/>
                <a:gd name="connsiteX16" fmla="*/ 1450005 w 1466941"/>
                <a:gd name="connsiteY16" fmla="*/ 369263 h 391912"/>
                <a:gd name="connsiteX17" fmla="*/ 1466940 w 1466941"/>
                <a:gd name="connsiteY17" fmla="*/ 319718 h 391912"/>
                <a:gd name="connsiteX18" fmla="*/ 1385452 w 1466941"/>
                <a:gd name="connsiteY18" fmla="*/ 319718 h 391912"/>
                <a:gd name="connsiteX19" fmla="*/ 1364140 w 1466941"/>
                <a:gd name="connsiteY19" fmla="*/ 264245 h 391912"/>
                <a:gd name="connsiteX20" fmla="*/ 1363441 w 1466941"/>
                <a:gd name="connsiteY20" fmla="*/ 127726 h 391912"/>
                <a:gd name="connsiteX21" fmla="*/ 1383686 w 1466941"/>
                <a:gd name="connsiteY21" fmla="*/ 72196 h 391912"/>
                <a:gd name="connsiteX22" fmla="*/ 1466941 w 1466941"/>
                <a:gd name="connsiteY22" fmla="*/ 72196 h 391912"/>
                <a:gd name="connsiteX23" fmla="*/ 1450005 w 1466941"/>
                <a:gd name="connsiteY23" fmla="*/ 22649 h 391912"/>
                <a:gd name="connsiteX24" fmla="*/ 1404882 w 1466941"/>
                <a:gd name="connsiteY24" fmla="*/ 0 h 39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66941" h="391912">
                  <a:moveTo>
                    <a:pt x="1364856" y="68150"/>
                  </a:moveTo>
                  <a:cubicBezTo>
                    <a:pt x="1319792" y="165616"/>
                    <a:pt x="1322044" y="235593"/>
                    <a:pt x="1364856" y="323896"/>
                  </a:cubicBezTo>
                  <a:lnTo>
                    <a:pt x="174208" y="323896"/>
                  </a:lnTo>
                  <a:lnTo>
                    <a:pt x="174208" y="323750"/>
                  </a:lnTo>
                  <a:lnTo>
                    <a:pt x="103272" y="323750"/>
                  </a:lnTo>
                  <a:cubicBezTo>
                    <a:pt x="88077" y="323750"/>
                    <a:pt x="75759" y="311432"/>
                    <a:pt x="75759" y="296237"/>
                  </a:cubicBezTo>
                  <a:lnTo>
                    <a:pt x="75759" y="95663"/>
                  </a:lnTo>
                  <a:cubicBezTo>
                    <a:pt x="75759" y="80468"/>
                    <a:pt x="88077" y="68150"/>
                    <a:pt x="103272" y="68150"/>
                  </a:cubicBezTo>
                  <a:lnTo>
                    <a:pt x="174208" y="68150"/>
                  </a:lnTo>
                  <a:lnTo>
                    <a:pt x="442035" y="68150"/>
                  </a:lnTo>
                  <a:close/>
                  <a:moveTo>
                    <a:pt x="1404882" y="0"/>
                  </a:moveTo>
                  <a:lnTo>
                    <a:pt x="63813" y="0"/>
                  </a:lnTo>
                  <a:cubicBezTo>
                    <a:pt x="28570" y="0"/>
                    <a:pt x="0" y="34621"/>
                    <a:pt x="0" y="77328"/>
                  </a:cubicBezTo>
                  <a:lnTo>
                    <a:pt x="0" y="314584"/>
                  </a:lnTo>
                  <a:cubicBezTo>
                    <a:pt x="0" y="357291"/>
                    <a:pt x="28570" y="391912"/>
                    <a:pt x="63813" y="391912"/>
                  </a:cubicBezTo>
                  <a:lnTo>
                    <a:pt x="1404882" y="391912"/>
                  </a:lnTo>
                  <a:cubicBezTo>
                    <a:pt x="1422504" y="391912"/>
                    <a:pt x="1438457" y="383257"/>
                    <a:pt x="1450005" y="369263"/>
                  </a:cubicBezTo>
                  <a:lnTo>
                    <a:pt x="1466940" y="319718"/>
                  </a:lnTo>
                  <a:lnTo>
                    <a:pt x="1385452" y="319718"/>
                  </a:lnTo>
                  <a:lnTo>
                    <a:pt x="1364140" y="264245"/>
                  </a:lnTo>
                  <a:cubicBezTo>
                    <a:pt x="1351928" y="218950"/>
                    <a:pt x="1351384" y="175552"/>
                    <a:pt x="1363441" y="127726"/>
                  </a:cubicBezTo>
                  <a:lnTo>
                    <a:pt x="1383686" y="72196"/>
                  </a:lnTo>
                  <a:lnTo>
                    <a:pt x="1466941" y="72196"/>
                  </a:lnTo>
                  <a:lnTo>
                    <a:pt x="1450005" y="22649"/>
                  </a:lnTo>
                  <a:cubicBezTo>
                    <a:pt x="1438457" y="8656"/>
                    <a:pt x="1422504" y="0"/>
                    <a:pt x="140488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a:p>
          </p:txBody>
        </p:sp>
        <p:sp>
          <p:nvSpPr>
            <p:cNvPr id="45" name="자유형: 도형 223">
              <a:extLst>
                <a:ext uri="{FF2B5EF4-FFF2-40B4-BE49-F238E27FC236}">
                  <a16:creationId xmlns:a16="http://schemas.microsoft.com/office/drawing/2014/main" id="{9CD752F4-5A85-2516-80FE-03B2E3BE2052}"/>
                </a:ext>
              </a:extLst>
            </p:cNvPr>
            <p:cNvSpPr/>
            <p:nvPr/>
          </p:nvSpPr>
          <p:spPr>
            <a:xfrm>
              <a:off x="9433519" y="3885458"/>
              <a:ext cx="1738952" cy="464583"/>
            </a:xfrm>
            <a:custGeom>
              <a:avLst/>
              <a:gdLst>
                <a:gd name="connsiteX0" fmla="*/ 1364856 w 1466941"/>
                <a:gd name="connsiteY0" fmla="*/ 68150 h 391912"/>
                <a:gd name="connsiteX1" fmla="*/ 1364856 w 1466941"/>
                <a:gd name="connsiteY1" fmla="*/ 323896 h 391912"/>
                <a:gd name="connsiteX2" fmla="*/ 174208 w 1466941"/>
                <a:gd name="connsiteY2" fmla="*/ 323896 h 391912"/>
                <a:gd name="connsiteX3" fmla="*/ 174208 w 1466941"/>
                <a:gd name="connsiteY3" fmla="*/ 323750 h 391912"/>
                <a:gd name="connsiteX4" fmla="*/ 103272 w 1466941"/>
                <a:gd name="connsiteY4" fmla="*/ 323750 h 391912"/>
                <a:gd name="connsiteX5" fmla="*/ 75759 w 1466941"/>
                <a:gd name="connsiteY5" fmla="*/ 296237 h 391912"/>
                <a:gd name="connsiteX6" fmla="*/ 75759 w 1466941"/>
                <a:gd name="connsiteY6" fmla="*/ 95663 h 391912"/>
                <a:gd name="connsiteX7" fmla="*/ 103272 w 1466941"/>
                <a:gd name="connsiteY7" fmla="*/ 68150 h 391912"/>
                <a:gd name="connsiteX8" fmla="*/ 174208 w 1466941"/>
                <a:gd name="connsiteY8" fmla="*/ 68150 h 391912"/>
                <a:gd name="connsiteX9" fmla="*/ 442035 w 1466941"/>
                <a:gd name="connsiteY9" fmla="*/ 68150 h 391912"/>
                <a:gd name="connsiteX10" fmla="*/ 1404882 w 1466941"/>
                <a:gd name="connsiteY10" fmla="*/ 0 h 391912"/>
                <a:gd name="connsiteX11" fmla="*/ 63813 w 1466941"/>
                <a:gd name="connsiteY11" fmla="*/ 0 h 391912"/>
                <a:gd name="connsiteX12" fmla="*/ 0 w 1466941"/>
                <a:gd name="connsiteY12" fmla="*/ 77328 h 391912"/>
                <a:gd name="connsiteX13" fmla="*/ 0 w 1466941"/>
                <a:gd name="connsiteY13" fmla="*/ 314584 h 391912"/>
                <a:gd name="connsiteX14" fmla="*/ 63813 w 1466941"/>
                <a:gd name="connsiteY14" fmla="*/ 391912 h 391912"/>
                <a:gd name="connsiteX15" fmla="*/ 1404882 w 1466941"/>
                <a:gd name="connsiteY15" fmla="*/ 391912 h 391912"/>
                <a:gd name="connsiteX16" fmla="*/ 1450005 w 1466941"/>
                <a:gd name="connsiteY16" fmla="*/ 369263 h 391912"/>
                <a:gd name="connsiteX17" fmla="*/ 1466940 w 1466941"/>
                <a:gd name="connsiteY17" fmla="*/ 319718 h 391912"/>
                <a:gd name="connsiteX18" fmla="*/ 1385452 w 1466941"/>
                <a:gd name="connsiteY18" fmla="*/ 319718 h 391912"/>
                <a:gd name="connsiteX19" fmla="*/ 1364140 w 1466941"/>
                <a:gd name="connsiteY19" fmla="*/ 264245 h 391912"/>
                <a:gd name="connsiteX20" fmla="*/ 1363441 w 1466941"/>
                <a:gd name="connsiteY20" fmla="*/ 127726 h 391912"/>
                <a:gd name="connsiteX21" fmla="*/ 1383686 w 1466941"/>
                <a:gd name="connsiteY21" fmla="*/ 72196 h 391912"/>
                <a:gd name="connsiteX22" fmla="*/ 1466941 w 1466941"/>
                <a:gd name="connsiteY22" fmla="*/ 72196 h 391912"/>
                <a:gd name="connsiteX23" fmla="*/ 1450005 w 1466941"/>
                <a:gd name="connsiteY23" fmla="*/ 22649 h 391912"/>
                <a:gd name="connsiteX24" fmla="*/ 1404882 w 1466941"/>
                <a:gd name="connsiteY24" fmla="*/ 0 h 39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66941" h="391912">
                  <a:moveTo>
                    <a:pt x="1364856" y="68150"/>
                  </a:moveTo>
                  <a:cubicBezTo>
                    <a:pt x="1319792" y="165616"/>
                    <a:pt x="1322044" y="235593"/>
                    <a:pt x="1364856" y="323896"/>
                  </a:cubicBezTo>
                  <a:lnTo>
                    <a:pt x="174208" y="323896"/>
                  </a:lnTo>
                  <a:lnTo>
                    <a:pt x="174208" y="323750"/>
                  </a:lnTo>
                  <a:lnTo>
                    <a:pt x="103272" y="323750"/>
                  </a:lnTo>
                  <a:cubicBezTo>
                    <a:pt x="88077" y="323750"/>
                    <a:pt x="75759" y="311432"/>
                    <a:pt x="75759" y="296237"/>
                  </a:cubicBezTo>
                  <a:lnTo>
                    <a:pt x="75759" y="95663"/>
                  </a:lnTo>
                  <a:cubicBezTo>
                    <a:pt x="75759" y="80468"/>
                    <a:pt x="88077" y="68150"/>
                    <a:pt x="103272" y="68150"/>
                  </a:cubicBezTo>
                  <a:lnTo>
                    <a:pt x="174208" y="68150"/>
                  </a:lnTo>
                  <a:lnTo>
                    <a:pt x="442035" y="68150"/>
                  </a:lnTo>
                  <a:close/>
                  <a:moveTo>
                    <a:pt x="1404882" y="0"/>
                  </a:moveTo>
                  <a:lnTo>
                    <a:pt x="63813" y="0"/>
                  </a:lnTo>
                  <a:cubicBezTo>
                    <a:pt x="28570" y="0"/>
                    <a:pt x="0" y="34621"/>
                    <a:pt x="0" y="77328"/>
                  </a:cubicBezTo>
                  <a:lnTo>
                    <a:pt x="0" y="314584"/>
                  </a:lnTo>
                  <a:cubicBezTo>
                    <a:pt x="0" y="357291"/>
                    <a:pt x="28570" y="391912"/>
                    <a:pt x="63813" y="391912"/>
                  </a:cubicBezTo>
                  <a:lnTo>
                    <a:pt x="1404882" y="391912"/>
                  </a:lnTo>
                  <a:cubicBezTo>
                    <a:pt x="1422504" y="391912"/>
                    <a:pt x="1438457" y="383257"/>
                    <a:pt x="1450005" y="369263"/>
                  </a:cubicBezTo>
                  <a:lnTo>
                    <a:pt x="1466940" y="319718"/>
                  </a:lnTo>
                  <a:lnTo>
                    <a:pt x="1385452" y="319718"/>
                  </a:lnTo>
                  <a:lnTo>
                    <a:pt x="1364140" y="264245"/>
                  </a:lnTo>
                  <a:cubicBezTo>
                    <a:pt x="1351928" y="218950"/>
                    <a:pt x="1351384" y="175552"/>
                    <a:pt x="1363441" y="127726"/>
                  </a:cubicBezTo>
                  <a:lnTo>
                    <a:pt x="1383686" y="72196"/>
                  </a:lnTo>
                  <a:lnTo>
                    <a:pt x="1466941" y="72196"/>
                  </a:lnTo>
                  <a:lnTo>
                    <a:pt x="1450005" y="22649"/>
                  </a:lnTo>
                  <a:cubicBezTo>
                    <a:pt x="1438457" y="8656"/>
                    <a:pt x="1422504" y="0"/>
                    <a:pt x="140488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a:p>
          </p:txBody>
        </p:sp>
        <p:sp>
          <p:nvSpPr>
            <p:cNvPr id="46" name="자유형: 도형 224">
              <a:extLst>
                <a:ext uri="{FF2B5EF4-FFF2-40B4-BE49-F238E27FC236}">
                  <a16:creationId xmlns:a16="http://schemas.microsoft.com/office/drawing/2014/main" id="{FF2106AE-EE24-CC1C-75B1-1AA23A9B358C}"/>
                </a:ext>
              </a:extLst>
            </p:cNvPr>
            <p:cNvSpPr/>
            <p:nvPr/>
          </p:nvSpPr>
          <p:spPr>
            <a:xfrm>
              <a:off x="9318648" y="3424490"/>
              <a:ext cx="1738952" cy="464583"/>
            </a:xfrm>
            <a:custGeom>
              <a:avLst/>
              <a:gdLst>
                <a:gd name="connsiteX0" fmla="*/ 1364856 w 1466941"/>
                <a:gd name="connsiteY0" fmla="*/ 68150 h 391912"/>
                <a:gd name="connsiteX1" fmla="*/ 1364856 w 1466941"/>
                <a:gd name="connsiteY1" fmla="*/ 323896 h 391912"/>
                <a:gd name="connsiteX2" fmla="*/ 174208 w 1466941"/>
                <a:gd name="connsiteY2" fmla="*/ 323896 h 391912"/>
                <a:gd name="connsiteX3" fmla="*/ 174208 w 1466941"/>
                <a:gd name="connsiteY3" fmla="*/ 323750 h 391912"/>
                <a:gd name="connsiteX4" fmla="*/ 103272 w 1466941"/>
                <a:gd name="connsiteY4" fmla="*/ 323750 h 391912"/>
                <a:gd name="connsiteX5" fmla="*/ 75759 w 1466941"/>
                <a:gd name="connsiteY5" fmla="*/ 296237 h 391912"/>
                <a:gd name="connsiteX6" fmla="*/ 75759 w 1466941"/>
                <a:gd name="connsiteY6" fmla="*/ 95663 h 391912"/>
                <a:gd name="connsiteX7" fmla="*/ 103272 w 1466941"/>
                <a:gd name="connsiteY7" fmla="*/ 68150 h 391912"/>
                <a:gd name="connsiteX8" fmla="*/ 174208 w 1466941"/>
                <a:gd name="connsiteY8" fmla="*/ 68150 h 391912"/>
                <a:gd name="connsiteX9" fmla="*/ 442035 w 1466941"/>
                <a:gd name="connsiteY9" fmla="*/ 68150 h 391912"/>
                <a:gd name="connsiteX10" fmla="*/ 1404882 w 1466941"/>
                <a:gd name="connsiteY10" fmla="*/ 0 h 391912"/>
                <a:gd name="connsiteX11" fmla="*/ 63813 w 1466941"/>
                <a:gd name="connsiteY11" fmla="*/ 0 h 391912"/>
                <a:gd name="connsiteX12" fmla="*/ 0 w 1466941"/>
                <a:gd name="connsiteY12" fmla="*/ 77328 h 391912"/>
                <a:gd name="connsiteX13" fmla="*/ 0 w 1466941"/>
                <a:gd name="connsiteY13" fmla="*/ 314584 h 391912"/>
                <a:gd name="connsiteX14" fmla="*/ 63813 w 1466941"/>
                <a:gd name="connsiteY14" fmla="*/ 391912 h 391912"/>
                <a:gd name="connsiteX15" fmla="*/ 1404882 w 1466941"/>
                <a:gd name="connsiteY15" fmla="*/ 391912 h 391912"/>
                <a:gd name="connsiteX16" fmla="*/ 1450005 w 1466941"/>
                <a:gd name="connsiteY16" fmla="*/ 369263 h 391912"/>
                <a:gd name="connsiteX17" fmla="*/ 1466940 w 1466941"/>
                <a:gd name="connsiteY17" fmla="*/ 319718 h 391912"/>
                <a:gd name="connsiteX18" fmla="*/ 1385452 w 1466941"/>
                <a:gd name="connsiteY18" fmla="*/ 319718 h 391912"/>
                <a:gd name="connsiteX19" fmla="*/ 1364140 w 1466941"/>
                <a:gd name="connsiteY19" fmla="*/ 264245 h 391912"/>
                <a:gd name="connsiteX20" fmla="*/ 1363441 w 1466941"/>
                <a:gd name="connsiteY20" fmla="*/ 127726 h 391912"/>
                <a:gd name="connsiteX21" fmla="*/ 1383686 w 1466941"/>
                <a:gd name="connsiteY21" fmla="*/ 72196 h 391912"/>
                <a:gd name="connsiteX22" fmla="*/ 1466941 w 1466941"/>
                <a:gd name="connsiteY22" fmla="*/ 72196 h 391912"/>
                <a:gd name="connsiteX23" fmla="*/ 1450005 w 1466941"/>
                <a:gd name="connsiteY23" fmla="*/ 22649 h 391912"/>
                <a:gd name="connsiteX24" fmla="*/ 1404882 w 1466941"/>
                <a:gd name="connsiteY24" fmla="*/ 0 h 39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66941" h="391912">
                  <a:moveTo>
                    <a:pt x="1364856" y="68150"/>
                  </a:moveTo>
                  <a:cubicBezTo>
                    <a:pt x="1319792" y="165616"/>
                    <a:pt x="1322044" y="235593"/>
                    <a:pt x="1364856" y="323896"/>
                  </a:cubicBezTo>
                  <a:lnTo>
                    <a:pt x="174208" y="323896"/>
                  </a:lnTo>
                  <a:lnTo>
                    <a:pt x="174208" y="323750"/>
                  </a:lnTo>
                  <a:lnTo>
                    <a:pt x="103272" y="323750"/>
                  </a:lnTo>
                  <a:cubicBezTo>
                    <a:pt x="88077" y="323750"/>
                    <a:pt x="75759" y="311432"/>
                    <a:pt x="75759" y="296237"/>
                  </a:cubicBezTo>
                  <a:lnTo>
                    <a:pt x="75759" y="95663"/>
                  </a:lnTo>
                  <a:cubicBezTo>
                    <a:pt x="75759" y="80468"/>
                    <a:pt x="88077" y="68150"/>
                    <a:pt x="103272" y="68150"/>
                  </a:cubicBezTo>
                  <a:lnTo>
                    <a:pt x="174208" y="68150"/>
                  </a:lnTo>
                  <a:lnTo>
                    <a:pt x="442035" y="68150"/>
                  </a:lnTo>
                  <a:close/>
                  <a:moveTo>
                    <a:pt x="1404882" y="0"/>
                  </a:moveTo>
                  <a:lnTo>
                    <a:pt x="63813" y="0"/>
                  </a:lnTo>
                  <a:cubicBezTo>
                    <a:pt x="28570" y="0"/>
                    <a:pt x="0" y="34621"/>
                    <a:pt x="0" y="77328"/>
                  </a:cubicBezTo>
                  <a:lnTo>
                    <a:pt x="0" y="314584"/>
                  </a:lnTo>
                  <a:cubicBezTo>
                    <a:pt x="0" y="357291"/>
                    <a:pt x="28570" y="391912"/>
                    <a:pt x="63813" y="391912"/>
                  </a:cubicBezTo>
                  <a:lnTo>
                    <a:pt x="1404882" y="391912"/>
                  </a:lnTo>
                  <a:cubicBezTo>
                    <a:pt x="1422504" y="391912"/>
                    <a:pt x="1438457" y="383257"/>
                    <a:pt x="1450005" y="369263"/>
                  </a:cubicBezTo>
                  <a:lnTo>
                    <a:pt x="1466940" y="319718"/>
                  </a:lnTo>
                  <a:lnTo>
                    <a:pt x="1385452" y="319718"/>
                  </a:lnTo>
                  <a:lnTo>
                    <a:pt x="1364140" y="264245"/>
                  </a:lnTo>
                  <a:cubicBezTo>
                    <a:pt x="1351928" y="218950"/>
                    <a:pt x="1351384" y="175552"/>
                    <a:pt x="1363441" y="127726"/>
                  </a:cubicBezTo>
                  <a:lnTo>
                    <a:pt x="1383686" y="72196"/>
                  </a:lnTo>
                  <a:lnTo>
                    <a:pt x="1466941" y="72196"/>
                  </a:lnTo>
                  <a:lnTo>
                    <a:pt x="1450005" y="22649"/>
                  </a:lnTo>
                  <a:cubicBezTo>
                    <a:pt x="1438457" y="8656"/>
                    <a:pt x="1422504" y="0"/>
                    <a:pt x="1404882"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a:p>
          </p:txBody>
        </p:sp>
      </p:grpSp>
    </p:spTree>
    <p:extLst>
      <p:ext uri="{BB962C8B-B14F-4D97-AF65-F5344CB8AC3E}">
        <p14:creationId xmlns:p14="http://schemas.microsoft.com/office/powerpoint/2010/main" val="4171051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47111-A899-08C2-3D00-4BD8D4FA76F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49FB508-286D-D7D4-491B-8ABB6C7C2219}"/>
              </a:ext>
            </a:extLst>
          </p:cNvPr>
          <p:cNvSpPr txBox="1"/>
          <p:nvPr/>
        </p:nvSpPr>
        <p:spPr>
          <a:xfrm>
            <a:off x="0" y="6609345"/>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7" name="TextBox 6">
            <a:extLst>
              <a:ext uri="{FF2B5EF4-FFF2-40B4-BE49-F238E27FC236}">
                <a16:creationId xmlns:a16="http://schemas.microsoft.com/office/drawing/2014/main" id="{1D52158A-1BB6-E922-D877-02CB79E58C07}"/>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pic>
        <p:nvPicPr>
          <p:cNvPr id="3" name="Picture 2">
            <a:extLst>
              <a:ext uri="{FF2B5EF4-FFF2-40B4-BE49-F238E27FC236}">
                <a16:creationId xmlns:a16="http://schemas.microsoft.com/office/drawing/2014/main" id="{794DC158-ADDA-1EA9-00B1-5A49B8B548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951" y="419877"/>
            <a:ext cx="4876800" cy="2743200"/>
          </a:xfrm>
          <a:prstGeom prst="rect">
            <a:avLst/>
          </a:prstGeom>
        </p:spPr>
      </p:pic>
      <p:pic>
        <p:nvPicPr>
          <p:cNvPr id="5" name="Picture 4">
            <a:extLst>
              <a:ext uri="{FF2B5EF4-FFF2-40B4-BE49-F238E27FC236}">
                <a16:creationId xmlns:a16="http://schemas.microsoft.com/office/drawing/2014/main" id="{44EDAD76-7B81-C963-5887-1E5754A9B9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5281" y="440871"/>
            <a:ext cx="4839478" cy="2722206"/>
          </a:xfrm>
          <a:prstGeom prst="rect">
            <a:avLst/>
          </a:prstGeom>
        </p:spPr>
      </p:pic>
      <p:pic>
        <p:nvPicPr>
          <p:cNvPr id="9" name="Picture 8">
            <a:extLst>
              <a:ext uri="{FF2B5EF4-FFF2-40B4-BE49-F238E27FC236}">
                <a16:creationId xmlns:a16="http://schemas.microsoft.com/office/drawing/2014/main" id="{8019A650-DC09-BAA7-8829-1A0E66EB14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398" y="3435884"/>
            <a:ext cx="5156719" cy="2900654"/>
          </a:xfrm>
          <a:prstGeom prst="rect">
            <a:avLst/>
          </a:prstGeom>
        </p:spPr>
      </p:pic>
    </p:spTree>
    <p:extLst>
      <p:ext uri="{BB962C8B-B14F-4D97-AF65-F5344CB8AC3E}">
        <p14:creationId xmlns:p14="http://schemas.microsoft.com/office/powerpoint/2010/main" val="69545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AE192-2B1F-7F20-1CF1-F0A8EB84BB5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291A717-9DEB-5E80-8DED-27E2D7283ED7}"/>
              </a:ext>
            </a:extLst>
          </p:cNvPr>
          <p:cNvSpPr txBox="1"/>
          <p:nvPr/>
        </p:nvSpPr>
        <p:spPr>
          <a:xfrm>
            <a:off x="0" y="6609345"/>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7" name="TextBox 6">
            <a:extLst>
              <a:ext uri="{FF2B5EF4-FFF2-40B4-BE49-F238E27FC236}">
                <a16:creationId xmlns:a16="http://schemas.microsoft.com/office/drawing/2014/main" id="{C6E8B866-FFAA-62DB-1401-417CBEDA3558}"/>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pic>
        <p:nvPicPr>
          <p:cNvPr id="3" name="Picture 2">
            <a:extLst>
              <a:ext uri="{FF2B5EF4-FFF2-40B4-BE49-F238E27FC236}">
                <a16:creationId xmlns:a16="http://schemas.microsoft.com/office/drawing/2014/main" id="{025597A3-D63F-5A9B-343D-C24F9259BE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7461" y="565668"/>
            <a:ext cx="8854751" cy="2653976"/>
          </a:xfrm>
          <a:prstGeom prst="rect">
            <a:avLst/>
          </a:prstGeom>
        </p:spPr>
      </p:pic>
      <p:pic>
        <p:nvPicPr>
          <p:cNvPr id="2" name="Picture 1">
            <a:extLst>
              <a:ext uri="{FF2B5EF4-FFF2-40B4-BE49-F238E27FC236}">
                <a16:creationId xmlns:a16="http://schemas.microsoft.com/office/drawing/2014/main" id="{61246A26-CE05-E26B-4DCB-45782C4DEF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612" y="3638355"/>
            <a:ext cx="4512906" cy="2538510"/>
          </a:xfrm>
          <a:prstGeom prst="rect">
            <a:avLst/>
          </a:prstGeom>
        </p:spPr>
      </p:pic>
      <p:pic>
        <p:nvPicPr>
          <p:cNvPr id="4" name="Picture 3">
            <a:extLst>
              <a:ext uri="{FF2B5EF4-FFF2-40B4-BE49-F238E27FC236}">
                <a16:creationId xmlns:a16="http://schemas.microsoft.com/office/drawing/2014/main" id="{CF5EB527-353A-105C-972C-3F6981C81E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6661" y="3638356"/>
            <a:ext cx="4867469" cy="2538510"/>
          </a:xfrm>
          <a:prstGeom prst="rect">
            <a:avLst/>
          </a:prstGeom>
        </p:spPr>
      </p:pic>
    </p:spTree>
    <p:extLst>
      <p:ext uri="{BB962C8B-B14F-4D97-AF65-F5344CB8AC3E}">
        <p14:creationId xmlns:p14="http://schemas.microsoft.com/office/powerpoint/2010/main" val="3478672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1C99A-70CF-C459-9DC5-01A15C412B4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FF9700B-4EC4-6ACC-B305-4A0C27A2ED9F}"/>
              </a:ext>
            </a:extLst>
          </p:cNvPr>
          <p:cNvSpPr txBox="1"/>
          <p:nvPr/>
        </p:nvSpPr>
        <p:spPr>
          <a:xfrm>
            <a:off x="0" y="6609345"/>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7" name="TextBox 6">
            <a:extLst>
              <a:ext uri="{FF2B5EF4-FFF2-40B4-BE49-F238E27FC236}">
                <a16:creationId xmlns:a16="http://schemas.microsoft.com/office/drawing/2014/main" id="{24246182-429F-74D4-6D93-AF4B40C69056}"/>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pic>
        <p:nvPicPr>
          <p:cNvPr id="2" name="Picture 1">
            <a:extLst>
              <a:ext uri="{FF2B5EF4-FFF2-40B4-BE49-F238E27FC236}">
                <a16:creationId xmlns:a16="http://schemas.microsoft.com/office/drawing/2014/main" id="{2FE82C90-CB11-04F9-3C3D-0997F1B8D8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240" y="3634273"/>
            <a:ext cx="4198783" cy="2057400"/>
          </a:xfrm>
          <a:prstGeom prst="rect">
            <a:avLst/>
          </a:prstGeom>
        </p:spPr>
      </p:pic>
      <p:pic>
        <p:nvPicPr>
          <p:cNvPr id="4" name="Picture 3">
            <a:extLst>
              <a:ext uri="{FF2B5EF4-FFF2-40B4-BE49-F238E27FC236}">
                <a16:creationId xmlns:a16="http://schemas.microsoft.com/office/drawing/2014/main" id="{4A05A3FE-B51A-A892-B244-98B2AA08CF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0099" y="365705"/>
            <a:ext cx="8574832" cy="2724121"/>
          </a:xfrm>
          <a:prstGeom prst="rect">
            <a:avLst/>
          </a:prstGeom>
        </p:spPr>
      </p:pic>
      <p:pic>
        <p:nvPicPr>
          <p:cNvPr id="8" name="Picture 7">
            <a:extLst>
              <a:ext uri="{FF2B5EF4-FFF2-40B4-BE49-F238E27FC236}">
                <a16:creationId xmlns:a16="http://schemas.microsoft.com/office/drawing/2014/main" id="{A862296F-21CD-F0A4-B2C9-C82305451B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181" y="3634273"/>
            <a:ext cx="4198783" cy="2057400"/>
          </a:xfrm>
          <a:prstGeom prst="rect">
            <a:avLst/>
          </a:prstGeom>
        </p:spPr>
      </p:pic>
    </p:spTree>
    <p:extLst>
      <p:ext uri="{BB962C8B-B14F-4D97-AF65-F5344CB8AC3E}">
        <p14:creationId xmlns:p14="http://schemas.microsoft.com/office/powerpoint/2010/main" val="595537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FA1B4-A380-93DB-2F02-CE532055112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2DF5EC2-E0D3-05C5-AC7D-1136E31E5576}"/>
              </a:ext>
            </a:extLst>
          </p:cNvPr>
          <p:cNvSpPr txBox="1"/>
          <p:nvPr/>
        </p:nvSpPr>
        <p:spPr>
          <a:xfrm>
            <a:off x="0" y="6609345"/>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7" name="TextBox 6">
            <a:extLst>
              <a:ext uri="{FF2B5EF4-FFF2-40B4-BE49-F238E27FC236}">
                <a16:creationId xmlns:a16="http://schemas.microsoft.com/office/drawing/2014/main" id="{BC714528-5274-EF74-AA97-D57103156E5B}"/>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pic>
        <p:nvPicPr>
          <p:cNvPr id="5" name="Picture 4">
            <a:extLst>
              <a:ext uri="{FF2B5EF4-FFF2-40B4-BE49-F238E27FC236}">
                <a16:creationId xmlns:a16="http://schemas.microsoft.com/office/drawing/2014/main" id="{1D423361-8701-DE23-DA2F-7FC6D8787D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707" y="471729"/>
            <a:ext cx="4599992" cy="2956054"/>
          </a:xfrm>
          <a:prstGeom prst="rect">
            <a:avLst/>
          </a:prstGeom>
        </p:spPr>
      </p:pic>
      <p:pic>
        <p:nvPicPr>
          <p:cNvPr id="9" name="Picture 8">
            <a:extLst>
              <a:ext uri="{FF2B5EF4-FFF2-40B4-BE49-F238E27FC236}">
                <a16:creationId xmlns:a16="http://schemas.microsoft.com/office/drawing/2014/main" id="{30F1E80A-E26F-5619-E0D9-356DCEE873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579" y="3947083"/>
            <a:ext cx="4599991" cy="2457330"/>
          </a:xfrm>
          <a:prstGeom prst="rect">
            <a:avLst/>
          </a:prstGeom>
        </p:spPr>
      </p:pic>
      <p:pic>
        <p:nvPicPr>
          <p:cNvPr id="11" name="Picture 10">
            <a:extLst>
              <a:ext uri="{FF2B5EF4-FFF2-40B4-BE49-F238E27FC236}">
                <a16:creationId xmlns:a16="http://schemas.microsoft.com/office/drawing/2014/main" id="{56162FF3-516F-89CB-39B9-FD3207DF4E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3432" y="3947083"/>
            <a:ext cx="4481801" cy="2457329"/>
          </a:xfrm>
          <a:prstGeom prst="rect">
            <a:avLst/>
          </a:prstGeom>
        </p:spPr>
      </p:pic>
      <p:pic>
        <p:nvPicPr>
          <p:cNvPr id="3" name="Picture 2">
            <a:extLst>
              <a:ext uri="{FF2B5EF4-FFF2-40B4-BE49-F238E27FC236}">
                <a16:creationId xmlns:a16="http://schemas.microsoft.com/office/drawing/2014/main" id="{9EA65604-F432-D153-B936-3503C4BF89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0873" y="471729"/>
            <a:ext cx="4979436" cy="2800933"/>
          </a:xfrm>
          <a:prstGeom prst="rect">
            <a:avLst/>
          </a:prstGeom>
        </p:spPr>
      </p:pic>
    </p:spTree>
    <p:extLst>
      <p:ext uri="{BB962C8B-B14F-4D97-AF65-F5344CB8AC3E}">
        <p14:creationId xmlns:p14="http://schemas.microsoft.com/office/powerpoint/2010/main" val="806240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782C3-9A26-F70B-313C-81CF6F55697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79744C1-6A4B-4AC7-5003-D69450CB871B}"/>
              </a:ext>
            </a:extLst>
          </p:cNvPr>
          <p:cNvSpPr txBox="1"/>
          <p:nvPr/>
        </p:nvSpPr>
        <p:spPr>
          <a:xfrm>
            <a:off x="0" y="6609345"/>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7" name="TextBox 6">
            <a:extLst>
              <a:ext uri="{FF2B5EF4-FFF2-40B4-BE49-F238E27FC236}">
                <a16:creationId xmlns:a16="http://schemas.microsoft.com/office/drawing/2014/main" id="{1C67639E-3198-543A-28AE-840E12E10E6D}"/>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pic>
        <p:nvPicPr>
          <p:cNvPr id="3" name="Picture 2">
            <a:extLst>
              <a:ext uri="{FF2B5EF4-FFF2-40B4-BE49-F238E27FC236}">
                <a16:creationId xmlns:a16="http://schemas.microsoft.com/office/drawing/2014/main" id="{AE5CAABF-4721-EB3F-444F-829B8AC52B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922" y="494522"/>
            <a:ext cx="4644571" cy="2612571"/>
          </a:xfrm>
          <a:prstGeom prst="rect">
            <a:avLst/>
          </a:prstGeom>
        </p:spPr>
      </p:pic>
      <p:pic>
        <p:nvPicPr>
          <p:cNvPr id="5" name="Picture 4">
            <a:extLst>
              <a:ext uri="{FF2B5EF4-FFF2-40B4-BE49-F238E27FC236}">
                <a16:creationId xmlns:a16="http://schemas.microsoft.com/office/drawing/2014/main" id="{C1147A7B-EAFF-B823-07EE-B09B0770F2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1869" y="494522"/>
            <a:ext cx="4860212" cy="2612571"/>
          </a:xfrm>
          <a:prstGeom prst="rect">
            <a:avLst/>
          </a:prstGeom>
        </p:spPr>
      </p:pic>
      <p:pic>
        <p:nvPicPr>
          <p:cNvPr id="9" name="Picture 8">
            <a:extLst>
              <a:ext uri="{FF2B5EF4-FFF2-40B4-BE49-F238E27FC236}">
                <a16:creationId xmlns:a16="http://schemas.microsoft.com/office/drawing/2014/main" id="{F98B9F82-8BE3-B0DD-9F1D-1A917FAA30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922" y="3472154"/>
            <a:ext cx="4644571" cy="2612571"/>
          </a:xfrm>
          <a:prstGeom prst="rect">
            <a:avLst/>
          </a:prstGeom>
        </p:spPr>
      </p:pic>
      <p:pic>
        <p:nvPicPr>
          <p:cNvPr id="11" name="Picture 10">
            <a:extLst>
              <a:ext uri="{FF2B5EF4-FFF2-40B4-BE49-F238E27FC236}">
                <a16:creationId xmlns:a16="http://schemas.microsoft.com/office/drawing/2014/main" id="{3AFCA9BE-5F4E-CE21-76A1-E8AC1CCB0C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1869" y="3472153"/>
            <a:ext cx="4860212" cy="2612571"/>
          </a:xfrm>
          <a:prstGeom prst="rect">
            <a:avLst/>
          </a:prstGeom>
        </p:spPr>
      </p:pic>
    </p:spTree>
    <p:extLst>
      <p:ext uri="{BB962C8B-B14F-4D97-AF65-F5344CB8AC3E}">
        <p14:creationId xmlns:p14="http://schemas.microsoft.com/office/powerpoint/2010/main" val="3898669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1D543-8EFC-5BAC-1257-8C4989EEBE42}"/>
            </a:ext>
          </a:extLst>
        </p:cNvPr>
        <p:cNvGrpSpPr/>
        <p:nvPr/>
      </p:nvGrpSpPr>
      <p:grpSpPr>
        <a:xfrm>
          <a:off x="0" y="0"/>
          <a:ext cx="0" cy="0"/>
          <a:chOff x="0" y="0"/>
          <a:chExt cx="0" cy="0"/>
        </a:xfrm>
      </p:grpSpPr>
      <p:sp>
        <p:nvSpPr>
          <p:cNvPr id="54" name="TextBox 53">
            <a:extLst>
              <a:ext uri="{FF2B5EF4-FFF2-40B4-BE49-F238E27FC236}">
                <a16:creationId xmlns:a16="http://schemas.microsoft.com/office/drawing/2014/main" id="{6F104F9C-76EE-0E41-A6A5-F6F86CE946C0}"/>
              </a:ext>
            </a:extLst>
          </p:cNvPr>
          <p:cNvSpPr txBox="1"/>
          <p:nvPr/>
        </p:nvSpPr>
        <p:spPr>
          <a:xfrm>
            <a:off x="0" y="6609345"/>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15" name="TextBox 14">
            <a:extLst>
              <a:ext uri="{FF2B5EF4-FFF2-40B4-BE49-F238E27FC236}">
                <a16:creationId xmlns:a16="http://schemas.microsoft.com/office/drawing/2014/main" id="{EB7D4427-5FFE-85A2-514D-BA48147199BA}"/>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16" name="TextBox 15">
            <a:extLst>
              <a:ext uri="{FF2B5EF4-FFF2-40B4-BE49-F238E27FC236}">
                <a16:creationId xmlns:a16="http://schemas.microsoft.com/office/drawing/2014/main" id="{5CBF98AE-6526-783F-F1D8-93514AA5A420}"/>
              </a:ext>
            </a:extLst>
          </p:cNvPr>
          <p:cNvSpPr txBox="1"/>
          <p:nvPr/>
        </p:nvSpPr>
        <p:spPr>
          <a:xfrm>
            <a:off x="4640380" y="246221"/>
            <a:ext cx="4272614" cy="830997"/>
          </a:xfrm>
          <a:prstGeom prst="rect">
            <a:avLst/>
          </a:prstGeom>
          <a:noFill/>
        </p:spPr>
        <p:txBody>
          <a:bodyPr wrap="square" rtlCol="0" anchor="ctr">
            <a:spAutoFit/>
          </a:bodyPr>
          <a:lstStyle/>
          <a:p>
            <a:r>
              <a:rPr lang="en-US" altLang="ko-KR" sz="4800" b="1" dirty="0">
                <a:solidFill>
                  <a:srgbClr val="0070C0"/>
                </a:solidFill>
                <a:cs typeface="Arial" pitchFamily="34" charset="0"/>
              </a:rPr>
              <a:t>6.Conclusion</a:t>
            </a:r>
          </a:p>
        </p:txBody>
      </p:sp>
      <p:sp>
        <p:nvSpPr>
          <p:cNvPr id="3" name="TextBox 2">
            <a:extLst>
              <a:ext uri="{FF2B5EF4-FFF2-40B4-BE49-F238E27FC236}">
                <a16:creationId xmlns:a16="http://schemas.microsoft.com/office/drawing/2014/main" id="{643325B6-93CA-19B2-0770-80A00E60102B}"/>
              </a:ext>
            </a:extLst>
          </p:cNvPr>
          <p:cNvSpPr txBox="1"/>
          <p:nvPr/>
        </p:nvSpPr>
        <p:spPr>
          <a:xfrm>
            <a:off x="90584" y="1077218"/>
            <a:ext cx="12101416" cy="5755422"/>
          </a:xfrm>
          <a:prstGeom prst="rect">
            <a:avLst/>
          </a:prstGeom>
          <a:noFill/>
        </p:spPr>
        <p:txBody>
          <a:bodyPr wrap="square">
            <a:spAutoFit/>
          </a:bodyPr>
          <a:lstStyle/>
          <a:p>
            <a:pPr algn="just"/>
            <a:r>
              <a:rPr lang="en-IN" sz="1600" dirty="0">
                <a:effectLst/>
                <a:latin typeface="Times New Roman" panose="02020603050405020304" pitchFamily="18" charset="0"/>
                <a:ea typeface="Times New Roman" panose="02020603050405020304" pitchFamily="18" charset="0"/>
              </a:rPr>
              <a:t>The </a:t>
            </a:r>
            <a:r>
              <a:rPr lang="en-IN" sz="1600" dirty="0" err="1">
                <a:effectLst/>
                <a:latin typeface="Times New Roman" panose="02020603050405020304" pitchFamily="18" charset="0"/>
                <a:ea typeface="Times New Roman" panose="02020603050405020304" pitchFamily="18" charset="0"/>
              </a:rPr>
              <a:t>UrbanKart</a:t>
            </a:r>
            <a:r>
              <a:rPr lang="en-IN" sz="1600" dirty="0">
                <a:effectLst/>
                <a:latin typeface="Times New Roman" panose="02020603050405020304" pitchFamily="18" charset="0"/>
                <a:ea typeface="Times New Roman" panose="02020603050405020304" pitchFamily="18" charset="0"/>
              </a:rPr>
              <a:t> e-commerce project successfully utilized Spring Boot, HTML, CSS, and JavaScript to develop a user-friendly and efficient online shopping platform. By leveraging the strengths of Spring Boot for backend development and HTML, CSS, and JavaScript for frontend design, the platform offers a seamless user experience, robust functionality, and scalability. Key features such as secure authentication, shopping cart management, dynamic order processing, and real-time payment integration were implemented effectively. The project underscores the value of combining modern web technologies with a well-structured backend to meet user demands and business requirements.</a:t>
            </a:r>
            <a:endParaRPr lang="en-IN" sz="1400" dirty="0">
              <a:effectLst/>
              <a:latin typeface="Times New Roman" panose="02020603050405020304" pitchFamily="18" charset="0"/>
              <a:ea typeface="Times New Roman" panose="02020603050405020304" pitchFamily="18" charset="0"/>
            </a:endParaRPr>
          </a:p>
          <a:p>
            <a:pPr algn="just"/>
            <a:r>
              <a:rPr lang="en-IN" sz="1600" dirty="0">
                <a:effectLst/>
                <a:latin typeface="Times New Roman" panose="02020603050405020304" pitchFamily="18" charset="0"/>
                <a:ea typeface="Times New Roman" panose="02020603050405020304" pitchFamily="18" charset="0"/>
              </a:rPr>
              <a:t>Recommendations</a:t>
            </a:r>
            <a:endParaRPr lang="en-IN" sz="1400" dirty="0">
              <a:effectLst/>
              <a:latin typeface="Times New Roman" panose="02020603050405020304" pitchFamily="18" charset="0"/>
              <a:ea typeface="Times New Roman" panose="02020603050405020304" pitchFamily="18" charset="0"/>
            </a:endParaRPr>
          </a:p>
          <a:p>
            <a:pPr marL="342900" lvl="0" indent="-342900" algn="just">
              <a:buFont typeface="+mj-lt"/>
              <a:buAutoNum type="arabicPeriod"/>
              <a:tabLst>
                <a:tab pos="457200" algn="l"/>
              </a:tabLst>
            </a:pPr>
            <a:r>
              <a:rPr lang="en-IN" sz="1600" dirty="0">
                <a:effectLst/>
                <a:latin typeface="Times New Roman" panose="02020603050405020304" pitchFamily="18" charset="0"/>
                <a:ea typeface="Times New Roman" panose="02020603050405020304" pitchFamily="18" charset="0"/>
              </a:rPr>
              <a:t>Enhance User Experience:</a:t>
            </a:r>
            <a:endParaRPr lang="en-IN" sz="1400" dirty="0">
              <a:effectLst/>
              <a:latin typeface="Times New Roman" panose="02020603050405020304" pitchFamily="18" charset="0"/>
              <a:ea typeface="Times New Roman" panose="02020603050405020304" pitchFamily="18" charset="0"/>
            </a:endParaRPr>
          </a:p>
          <a:p>
            <a:pPr marL="742950" lvl="1" indent="-285750" algn="just">
              <a:buSzPts val="1000"/>
              <a:buFont typeface="Courier New" panose="02070309020205020404" pitchFamily="49" charset="0"/>
              <a:buChar char="o"/>
              <a:tabLst>
                <a:tab pos="914400" algn="l"/>
              </a:tabLs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Introduce AI-based product recommendations tailored to user preferences and </a:t>
            </a:r>
            <a:r>
              <a:rPr lang="en-IN" sz="1600" dirty="0" err="1">
                <a:effectLst/>
                <a:latin typeface="Times New Roman" panose="02020603050405020304" pitchFamily="18" charset="0"/>
                <a:ea typeface="Times New Roman" panose="02020603050405020304" pitchFamily="18" charset="0"/>
                <a:cs typeface="Times New Roman" panose="02020603050405020304" pitchFamily="18" charset="0"/>
              </a:rPr>
              <a:t>behavior</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buSzPts val="1000"/>
              <a:buFont typeface="Courier New" panose="02070309020205020404" pitchFamily="49" charset="0"/>
              <a:buChar char="o"/>
              <a:tabLst>
                <a:tab pos="914400" algn="l"/>
              </a:tabLs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Implement dynamic filtering and sorting options for a more personalized shopping experience.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mj-lt"/>
              <a:buAutoNum type="arabicPeriod"/>
              <a:tabLst>
                <a:tab pos="457200" algn="l"/>
              </a:tabLst>
            </a:pPr>
            <a:r>
              <a:rPr lang="en-IN" sz="1600" dirty="0">
                <a:effectLst/>
                <a:latin typeface="Times New Roman" panose="02020603050405020304" pitchFamily="18" charset="0"/>
                <a:ea typeface="Times New Roman" panose="02020603050405020304" pitchFamily="18" charset="0"/>
              </a:rPr>
              <a:t>Improve Performance:</a:t>
            </a:r>
            <a:endParaRPr lang="en-IN" sz="1400" dirty="0">
              <a:effectLst/>
              <a:latin typeface="Times New Roman" panose="02020603050405020304" pitchFamily="18" charset="0"/>
              <a:ea typeface="Times New Roman" panose="02020603050405020304" pitchFamily="18" charset="0"/>
            </a:endParaRPr>
          </a:p>
          <a:p>
            <a:pPr marL="742950" lvl="1" indent="-285750" algn="just">
              <a:buSzPts val="1000"/>
              <a:buFont typeface="Courier New" panose="02070309020205020404" pitchFamily="49" charset="0"/>
              <a:buChar char="o"/>
              <a:tabLst>
                <a:tab pos="914400" algn="l"/>
              </a:tabLs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Use caching mechanisms such as Redis to optimize page load times.</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buSzPts val="1000"/>
              <a:buFont typeface="Courier New" panose="02070309020205020404" pitchFamily="49" charset="0"/>
              <a:buChar char="o"/>
              <a:tabLst>
                <a:tab pos="914400" algn="l"/>
              </a:tabLs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Adopt database indexing to improve query execution speed.</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mj-lt"/>
              <a:buAutoNum type="arabicPeriod"/>
              <a:tabLst>
                <a:tab pos="457200" algn="l"/>
              </a:tabLst>
            </a:pPr>
            <a:r>
              <a:rPr lang="en-IN" sz="1600" dirty="0">
                <a:effectLst/>
                <a:latin typeface="Times New Roman" panose="02020603050405020304" pitchFamily="18" charset="0"/>
                <a:ea typeface="Times New Roman" panose="02020603050405020304" pitchFamily="18" charset="0"/>
              </a:rPr>
              <a:t>Expand Features:</a:t>
            </a:r>
            <a:endParaRPr lang="en-IN" sz="1400" dirty="0">
              <a:effectLst/>
              <a:latin typeface="Times New Roman" panose="02020603050405020304" pitchFamily="18" charset="0"/>
              <a:ea typeface="Times New Roman" panose="02020603050405020304" pitchFamily="18" charset="0"/>
            </a:endParaRPr>
          </a:p>
          <a:p>
            <a:pPr marL="742950" lvl="1" indent="-285750" algn="just">
              <a:buSzPts val="1000"/>
              <a:buFont typeface="Courier New" panose="02070309020205020404" pitchFamily="49" charset="0"/>
              <a:buChar char="o"/>
              <a:tabLst>
                <a:tab pos="914400" algn="l"/>
              </a:tabLs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Add real-time notifications for order status updates and promotional offers.</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buSzPts val="1000"/>
              <a:buFont typeface="Courier New" panose="02070309020205020404" pitchFamily="49" charset="0"/>
              <a:buChar char="o"/>
              <a:tabLst>
                <a:tab pos="914400" algn="l"/>
              </a:tabLs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Integrate a robust review and rating system to build user trust.</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mj-lt"/>
              <a:buAutoNum type="arabicPeriod"/>
              <a:tabLst>
                <a:tab pos="457200" algn="l"/>
              </a:tabLst>
            </a:pPr>
            <a:r>
              <a:rPr lang="en-IN" sz="1600" dirty="0">
                <a:effectLst/>
                <a:latin typeface="Times New Roman" panose="02020603050405020304" pitchFamily="18" charset="0"/>
                <a:ea typeface="Times New Roman" panose="02020603050405020304" pitchFamily="18" charset="0"/>
              </a:rPr>
              <a:t>Strengthen Security:</a:t>
            </a:r>
            <a:endParaRPr lang="en-IN" sz="1400" dirty="0">
              <a:effectLst/>
              <a:latin typeface="Times New Roman" panose="02020603050405020304" pitchFamily="18" charset="0"/>
              <a:ea typeface="Times New Roman" panose="02020603050405020304" pitchFamily="18" charset="0"/>
            </a:endParaRPr>
          </a:p>
          <a:p>
            <a:pPr marL="742950" lvl="1" indent="-285750" algn="just">
              <a:buSzPts val="1000"/>
              <a:buFont typeface="Courier New" panose="02070309020205020404" pitchFamily="49" charset="0"/>
              <a:buChar char="o"/>
              <a:tabLst>
                <a:tab pos="914400" algn="l"/>
              </a:tabLs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Employ advanced authentication methods like OAuth2 and two-factor authentication (2FA).</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buSzPts val="1000"/>
              <a:buFont typeface="Courier New" panose="02070309020205020404" pitchFamily="49" charset="0"/>
              <a:buChar char="o"/>
              <a:tabLst>
                <a:tab pos="914400" algn="l"/>
              </a:tabLs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Conduct regular security audits to identify and mitigate vulnerabilities.</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mj-lt"/>
              <a:buAutoNum type="arabicPeriod"/>
              <a:tabLst>
                <a:tab pos="457200" algn="l"/>
              </a:tabLst>
            </a:pPr>
            <a:r>
              <a:rPr lang="en-IN" sz="1600" dirty="0">
                <a:effectLst/>
                <a:latin typeface="Times New Roman" panose="02020603050405020304" pitchFamily="18" charset="0"/>
                <a:ea typeface="Times New Roman" panose="02020603050405020304" pitchFamily="18" charset="0"/>
              </a:rPr>
              <a:t>Future Scalability:</a:t>
            </a:r>
            <a:endParaRPr lang="en-IN" sz="1400" dirty="0">
              <a:effectLst/>
              <a:latin typeface="Times New Roman" panose="02020603050405020304" pitchFamily="18" charset="0"/>
              <a:ea typeface="Times New Roman" panose="02020603050405020304" pitchFamily="18" charset="0"/>
            </a:endParaRPr>
          </a:p>
          <a:p>
            <a:pPr marL="742950" lvl="1" indent="-285750" algn="just">
              <a:buSzPts val="1000"/>
              <a:buFont typeface="Courier New" panose="02070309020205020404" pitchFamily="49" charset="0"/>
              <a:buChar char="o"/>
              <a:tabLst>
                <a:tab pos="914400" algn="l"/>
              </a:tabLs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Transition to a microservices architecture for better scalability and maintenance.</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buSzPts val="1000"/>
              <a:buFont typeface="Courier New" panose="02070309020205020404" pitchFamily="49" charset="0"/>
              <a:buChar char="o"/>
              <a:tabLst>
                <a:tab pos="914400" algn="l"/>
              </a:tabLs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Leverage cloud services like AWS or Azure to handle increased traffic and storage needs.</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914400" algn="just"/>
            <a:r>
              <a:rPr lang="en-IN" sz="16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algn="just"/>
            <a:r>
              <a:rPr lang="en-IN" sz="1600"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42186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3596A-9621-F615-E8D5-1D02643B4837}"/>
            </a:ext>
          </a:extLst>
        </p:cNvPr>
        <p:cNvGrpSpPr/>
        <p:nvPr/>
      </p:nvGrpSpPr>
      <p:grpSpPr>
        <a:xfrm>
          <a:off x="0" y="0"/>
          <a:ext cx="0" cy="0"/>
          <a:chOff x="0" y="0"/>
          <a:chExt cx="0" cy="0"/>
        </a:xfrm>
      </p:grpSpPr>
      <p:sp>
        <p:nvSpPr>
          <p:cNvPr id="54" name="TextBox 53">
            <a:extLst>
              <a:ext uri="{FF2B5EF4-FFF2-40B4-BE49-F238E27FC236}">
                <a16:creationId xmlns:a16="http://schemas.microsoft.com/office/drawing/2014/main" id="{9D6F34D6-784A-A9D3-C51E-B6FE87850610}"/>
              </a:ext>
            </a:extLst>
          </p:cNvPr>
          <p:cNvSpPr txBox="1"/>
          <p:nvPr/>
        </p:nvSpPr>
        <p:spPr>
          <a:xfrm>
            <a:off x="0" y="6600014"/>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15" name="TextBox 14">
            <a:extLst>
              <a:ext uri="{FF2B5EF4-FFF2-40B4-BE49-F238E27FC236}">
                <a16:creationId xmlns:a16="http://schemas.microsoft.com/office/drawing/2014/main" id="{8A72E6E3-13C3-0721-BA95-6BCCAD4023EF}"/>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16" name="TextBox 15">
            <a:extLst>
              <a:ext uri="{FF2B5EF4-FFF2-40B4-BE49-F238E27FC236}">
                <a16:creationId xmlns:a16="http://schemas.microsoft.com/office/drawing/2014/main" id="{4240C490-99B9-33DF-4E24-551D696A1814}"/>
              </a:ext>
            </a:extLst>
          </p:cNvPr>
          <p:cNvSpPr txBox="1"/>
          <p:nvPr/>
        </p:nvSpPr>
        <p:spPr>
          <a:xfrm>
            <a:off x="4640380" y="246221"/>
            <a:ext cx="4234113" cy="830997"/>
          </a:xfrm>
          <a:prstGeom prst="rect">
            <a:avLst/>
          </a:prstGeom>
          <a:noFill/>
        </p:spPr>
        <p:txBody>
          <a:bodyPr wrap="square" rtlCol="0" anchor="ctr">
            <a:spAutoFit/>
          </a:bodyPr>
          <a:lstStyle/>
          <a:p>
            <a:r>
              <a:rPr lang="en-US" altLang="ko-KR" sz="4800" b="1" dirty="0">
                <a:solidFill>
                  <a:srgbClr val="0070C0"/>
                </a:solidFill>
                <a:cs typeface="Arial" pitchFamily="34" charset="0"/>
              </a:rPr>
              <a:t>7.References</a:t>
            </a:r>
          </a:p>
        </p:txBody>
      </p:sp>
      <p:sp>
        <p:nvSpPr>
          <p:cNvPr id="4" name="TextBox 3">
            <a:extLst>
              <a:ext uri="{FF2B5EF4-FFF2-40B4-BE49-F238E27FC236}">
                <a16:creationId xmlns:a16="http://schemas.microsoft.com/office/drawing/2014/main" id="{5139A58F-A08D-8DF6-80BF-E593E4F7DEC5}"/>
              </a:ext>
            </a:extLst>
          </p:cNvPr>
          <p:cNvSpPr txBox="1"/>
          <p:nvPr/>
        </p:nvSpPr>
        <p:spPr>
          <a:xfrm>
            <a:off x="510139" y="1271955"/>
            <a:ext cx="11348185" cy="4247317"/>
          </a:xfrm>
          <a:prstGeom prst="rect">
            <a:avLst/>
          </a:prstGeom>
          <a:noFill/>
        </p:spPr>
        <p:txBody>
          <a:bodyPr wrap="square">
            <a:spAutoFit/>
          </a:bodyPr>
          <a:lstStyle/>
          <a:p>
            <a:pPr marL="342900" lvl="0" indent="-342900" algn="just">
              <a:buFont typeface="+mj-lt"/>
              <a:buAutoNum type="arabicPeriod"/>
              <a:tabLst>
                <a:tab pos="457200" algn="l"/>
              </a:tabLst>
            </a:pPr>
            <a:r>
              <a:rPr lang="en-IN" sz="1800" b="1" dirty="0">
                <a:effectLst/>
                <a:latin typeface="Times New Roman" panose="02020603050405020304" pitchFamily="18" charset="0"/>
                <a:ea typeface="Times New Roman" panose="02020603050405020304" pitchFamily="18" charset="0"/>
              </a:rPr>
              <a:t>Spring Boot in Action</a:t>
            </a:r>
            <a:r>
              <a:rPr lang="en-IN" sz="1800" dirty="0">
                <a:effectLst/>
                <a:latin typeface="Times New Roman" panose="02020603050405020304" pitchFamily="18" charset="0"/>
                <a:ea typeface="Times New Roman" panose="02020603050405020304" pitchFamily="18" charset="0"/>
              </a:rPr>
              <a:t> by Craig Walls, ISBN: 978-1617292545</a:t>
            </a:r>
          </a:p>
          <a:p>
            <a:pPr algn="just"/>
            <a:r>
              <a:rPr lang="en-IN" sz="1800" dirty="0">
                <a:effectLst/>
                <a:latin typeface="Times New Roman" panose="02020603050405020304" pitchFamily="18" charset="0"/>
                <a:ea typeface="Times New Roman" panose="02020603050405020304" pitchFamily="18" charset="0"/>
              </a:rPr>
              <a:t> </a:t>
            </a:r>
          </a:p>
          <a:p>
            <a:pPr marL="342900" lvl="0" indent="-342900" algn="just">
              <a:buFont typeface="+mj-lt"/>
              <a:buAutoNum type="arabicPeriod" startAt="2"/>
              <a:tabLst>
                <a:tab pos="457200" algn="l"/>
              </a:tabLst>
            </a:pPr>
            <a:r>
              <a:rPr lang="en-IN" sz="1800" b="1" dirty="0">
                <a:effectLst/>
                <a:latin typeface="Times New Roman" panose="02020603050405020304" pitchFamily="18" charset="0"/>
                <a:ea typeface="Times New Roman" panose="02020603050405020304" pitchFamily="18" charset="0"/>
              </a:rPr>
              <a:t>Spring Boot: Up and Running</a:t>
            </a:r>
            <a:r>
              <a:rPr lang="en-IN" sz="1800" dirty="0">
                <a:effectLst/>
                <a:latin typeface="Times New Roman" panose="02020603050405020304" pitchFamily="18" charset="0"/>
                <a:ea typeface="Times New Roman" panose="02020603050405020304" pitchFamily="18" charset="0"/>
              </a:rPr>
              <a:t> by Mark Heckler, ISBN: 978-1492076988</a:t>
            </a:r>
          </a:p>
          <a:p>
            <a:pPr algn="just"/>
            <a:r>
              <a:rPr lang="en-IN" sz="1800" dirty="0">
                <a:effectLst/>
                <a:latin typeface="Times New Roman" panose="02020603050405020304" pitchFamily="18" charset="0"/>
                <a:ea typeface="Times New Roman" panose="02020603050405020304" pitchFamily="18" charset="0"/>
              </a:rPr>
              <a:t> </a:t>
            </a:r>
          </a:p>
          <a:p>
            <a:pPr marL="342900" lvl="0" indent="-342900" algn="just">
              <a:buFont typeface="+mj-lt"/>
              <a:buAutoNum type="arabicPeriod" startAt="3"/>
              <a:tabLst>
                <a:tab pos="457200" algn="l"/>
              </a:tabLst>
            </a:pPr>
            <a:r>
              <a:rPr lang="en-IN" sz="1800" b="1" dirty="0">
                <a:effectLst/>
                <a:latin typeface="Times New Roman" panose="02020603050405020304" pitchFamily="18" charset="0"/>
                <a:ea typeface="Times New Roman" panose="02020603050405020304" pitchFamily="18" charset="0"/>
              </a:rPr>
              <a:t>Spring Microservices in Action</a:t>
            </a:r>
            <a:r>
              <a:rPr lang="en-IN" sz="1800" dirty="0">
                <a:effectLst/>
                <a:latin typeface="Times New Roman" panose="02020603050405020304" pitchFamily="18" charset="0"/>
                <a:ea typeface="Times New Roman" panose="02020603050405020304" pitchFamily="18" charset="0"/>
              </a:rPr>
              <a:t> by John Carnell, ISBN: 978-1617293986</a:t>
            </a:r>
          </a:p>
          <a:p>
            <a:pPr marL="457200" algn="just"/>
            <a:r>
              <a:rPr lang="en-IN" sz="1800" dirty="0">
                <a:effectLst/>
                <a:latin typeface="Times New Roman" panose="02020603050405020304" pitchFamily="18" charset="0"/>
                <a:ea typeface="Times New Roman" panose="02020603050405020304" pitchFamily="18" charset="0"/>
              </a:rPr>
              <a:t> </a:t>
            </a:r>
          </a:p>
          <a:p>
            <a:pPr marL="342900" lvl="0" indent="-342900" algn="just">
              <a:buFont typeface="+mj-lt"/>
              <a:buAutoNum type="arabicPeriod" startAt="4"/>
              <a:tabLst>
                <a:tab pos="457200" algn="l"/>
              </a:tabLst>
            </a:pPr>
            <a:r>
              <a:rPr lang="en-IN" sz="1800" b="1" dirty="0">
                <a:effectLst/>
                <a:latin typeface="Times New Roman" panose="02020603050405020304" pitchFamily="18" charset="0"/>
                <a:ea typeface="Times New Roman" panose="02020603050405020304" pitchFamily="18" charset="0"/>
              </a:rPr>
              <a:t>https://start.spring.io/</a:t>
            </a:r>
            <a:endParaRPr lang="en-IN" sz="1800" dirty="0">
              <a:effectLst/>
              <a:latin typeface="Times New Roman" panose="02020603050405020304" pitchFamily="18" charset="0"/>
              <a:ea typeface="Times New Roman" panose="02020603050405020304" pitchFamily="18" charset="0"/>
            </a:endParaRPr>
          </a:p>
          <a:p>
            <a:pPr marL="457200" algn="just"/>
            <a:r>
              <a:rPr lang="en-IN" sz="1800" dirty="0">
                <a:effectLst/>
                <a:latin typeface="Times New Roman" panose="02020603050405020304" pitchFamily="18" charset="0"/>
                <a:ea typeface="Times New Roman" panose="02020603050405020304" pitchFamily="18" charset="0"/>
              </a:rPr>
              <a:t> </a:t>
            </a:r>
          </a:p>
          <a:p>
            <a:pPr marL="342900" lvl="0" indent="-342900" algn="just">
              <a:buFont typeface="+mj-lt"/>
              <a:buAutoNum type="arabicPeriod" startAt="5"/>
              <a:tabLst>
                <a:tab pos="457200" algn="l"/>
              </a:tabLst>
            </a:pPr>
            <a:r>
              <a:rPr lang="en-IN" sz="1800" b="1" dirty="0">
                <a:effectLst/>
                <a:latin typeface="Times New Roman" panose="02020603050405020304" pitchFamily="18" charset="0"/>
                <a:ea typeface="Times New Roman" panose="02020603050405020304" pitchFamily="18" charset="0"/>
              </a:rPr>
              <a:t>Spring Boot Cookbook</a:t>
            </a:r>
            <a:r>
              <a:rPr lang="en-IN" sz="1800" dirty="0">
                <a:effectLst/>
                <a:latin typeface="Times New Roman" panose="02020603050405020304" pitchFamily="18" charset="0"/>
                <a:ea typeface="Times New Roman" panose="02020603050405020304" pitchFamily="18" charset="0"/>
              </a:rPr>
              <a:t> by Alex Antonov, ISBN: 9781785289118</a:t>
            </a:r>
          </a:p>
          <a:p>
            <a:pPr marL="457200" algn="just"/>
            <a:r>
              <a:rPr lang="en-IN" sz="1800" dirty="0">
                <a:effectLst/>
                <a:latin typeface="Times New Roman" panose="02020603050405020304" pitchFamily="18" charset="0"/>
                <a:ea typeface="Times New Roman" panose="02020603050405020304" pitchFamily="18" charset="0"/>
              </a:rPr>
              <a:t> </a:t>
            </a:r>
          </a:p>
          <a:p>
            <a:pPr marL="342900" lvl="0" indent="-342900" algn="just">
              <a:buFont typeface="+mj-lt"/>
              <a:buAutoNum type="arabicPeriod" startAt="6"/>
              <a:tabLst>
                <a:tab pos="457200" algn="l"/>
              </a:tabLst>
            </a:pPr>
            <a:r>
              <a:rPr lang="en-IN" sz="1800" b="1" dirty="0">
                <a:effectLst/>
                <a:latin typeface="Times New Roman" panose="02020603050405020304" pitchFamily="18" charset="0"/>
                <a:ea typeface="Times New Roman" panose="02020603050405020304" pitchFamily="18" charset="0"/>
              </a:rPr>
              <a:t>https://www.geeksforgeeks.org/what-is-dfddata-flow-diagram/?ref=gcse_ind</a:t>
            </a:r>
            <a:endParaRPr lang="en-IN" sz="1800" dirty="0">
              <a:effectLst/>
              <a:latin typeface="Times New Roman" panose="02020603050405020304" pitchFamily="18" charset="0"/>
              <a:ea typeface="Times New Roman" panose="02020603050405020304" pitchFamily="18" charset="0"/>
            </a:endParaRPr>
          </a:p>
          <a:p>
            <a:pPr marL="457200" algn="just"/>
            <a:r>
              <a:rPr lang="en-IN" sz="1800" dirty="0">
                <a:effectLst/>
                <a:latin typeface="Times New Roman" panose="02020603050405020304" pitchFamily="18" charset="0"/>
                <a:ea typeface="Times New Roman" panose="02020603050405020304" pitchFamily="18" charset="0"/>
              </a:rPr>
              <a:t> </a:t>
            </a:r>
          </a:p>
          <a:p>
            <a:pPr marL="342900" lvl="0" indent="-342900" algn="just">
              <a:buFont typeface="+mj-lt"/>
              <a:buAutoNum type="arabicPeriod" startAt="7"/>
              <a:tabLst>
                <a:tab pos="457200" algn="l"/>
              </a:tabLst>
            </a:pPr>
            <a:r>
              <a:rPr lang="en-IN" sz="1800" b="1" dirty="0">
                <a:effectLst/>
                <a:latin typeface="Times New Roman" panose="02020603050405020304" pitchFamily="18" charset="0"/>
                <a:ea typeface="Times New Roman" panose="02020603050405020304" pitchFamily="18" charset="0"/>
              </a:rPr>
              <a:t>https://www.javatpoint.com/spring-boot-tutorial</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33365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463BA-5931-4682-42B4-1301AF832C35}"/>
            </a:ext>
          </a:extLst>
        </p:cNvPr>
        <p:cNvGrpSpPr/>
        <p:nvPr/>
      </p:nvGrpSpPr>
      <p:grpSpPr>
        <a:xfrm>
          <a:off x="0" y="0"/>
          <a:ext cx="0" cy="0"/>
          <a:chOff x="0" y="0"/>
          <a:chExt cx="0" cy="0"/>
        </a:xfrm>
      </p:grpSpPr>
      <p:sp>
        <p:nvSpPr>
          <p:cNvPr id="54" name="TextBox 53">
            <a:extLst>
              <a:ext uri="{FF2B5EF4-FFF2-40B4-BE49-F238E27FC236}">
                <a16:creationId xmlns:a16="http://schemas.microsoft.com/office/drawing/2014/main" id="{8A88AB26-2898-8140-C81F-500CA2B84C4D}"/>
              </a:ext>
            </a:extLst>
          </p:cNvPr>
          <p:cNvSpPr txBox="1"/>
          <p:nvPr/>
        </p:nvSpPr>
        <p:spPr>
          <a:xfrm>
            <a:off x="0" y="6637338"/>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15" name="TextBox 14">
            <a:extLst>
              <a:ext uri="{FF2B5EF4-FFF2-40B4-BE49-F238E27FC236}">
                <a16:creationId xmlns:a16="http://schemas.microsoft.com/office/drawing/2014/main" id="{E39ABFAE-64BA-4158-B373-AF201AF40096}"/>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2" name="TextBox 1">
            <a:extLst>
              <a:ext uri="{FF2B5EF4-FFF2-40B4-BE49-F238E27FC236}">
                <a16:creationId xmlns:a16="http://schemas.microsoft.com/office/drawing/2014/main" id="{2EE14EFC-6B09-96BD-39DA-D8CD848C00BB}"/>
              </a:ext>
            </a:extLst>
          </p:cNvPr>
          <p:cNvSpPr txBox="1"/>
          <p:nvPr/>
        </p:nvSpPr>
        <p:spPr>
          <a:xfrm>
            <a:off x="1846367" y="3052490"/>
            <a:ext cx="4365172" cy="784830"/>
          </a:xfrm>
          <a:prstGeom prst="rect">
            <a:avLst/>
          </a:prstGeom>
          <a:noFill/>
        </p:spPr>
        <p:txBody>
          <a:bodyPr wrap="square" rtlCol="0">
            <a:spAutoFit/>
          </a:bodyPr>
          <a:lstStyle/>
          <a:p>
            <a:r>
              <a:rPr lang="en-US" sz="4500" dirty="0">
                <a:solidFill>
                  <a:srgbClr val="00B0F0"/>
                </a:solidFill>
              </a:rPr>
              <a:t>T</a:t>
            </a:r>
            <a:r>
              <a:rPr lang="en-US" sz="4500" dirty="0">
                <a:solidFill>
                  <a:srgbClr val="FF0000"/>
                </a:solidFill>
              </a:rPr>
              <a:t>H</a:t>
            </a:r>
            <a:r>
              <a:rPr lang="en-US" sz="4500" dirty="0">
                <a:solidFill>
                  <a:srgbClr val="00B050"/>
                </a:solidFill>
              </a:rPr>
              <a:t>A</a:t>
            </a:r>
            <a:r>
              <a:rPr lang="en-US" sz="4500" dirty="0">
                <a:solidFill>
                  <a:srgbClr val="7030A0"/>
                </a:solidFill>
              </a:rPr>
              <a:t>N</a:t>
            </a:r>
            <a:r>
              <a:rPr lang="en-US" sz="4500" dirty="0">
                <a:solidFill>
                  <a:schemeClr val="accent6">
                    <a:lumMod val="75000"/>
                  </a:schemeClr>
                </a:solidFill>
              </a:rPr>
              <a:t>K</a:t>
            </a:r>
            <a:r>
              <a:rPr lang="en-US" sz="4500" dirty="0"/>
              <a:t>  </a:t>
            </a:r>
            <a:r>
              <a:rPr lang="en-US" sz="4500" dirty="0">
                <a:solidFill>
                  <a:srgbClr val="00B0F0"/>
                </a:solidFill>
              </a:rPr>
              <a:t>Y</a:t>
            </a:r>
            <a:r>
              <a:rPr lang="en-US" sz="4500" dirty="0">
                <a:solidFill>
                  <a:srgbClr val="00B050"/>
                </a:solidFill>
              </a:rPr>
              <a:t>O</a:t>
            </a:r>
            <a:r>
              <a:rPr lang="en-US" sz="4500" dirty="0">
                <a:solidFill>
                  <a:srgbClr val="FF0000"/>
                </a:solidFill>
              </a:rPr>
              <a:t>U</a:t>
            </a:r>
            <a:r>
              <a:rPr lang="en-US" sz="4500" dirty="0"/>
              <a:t>…</a:t>
            </a:r>
          </a:p>
        </p:txBody>
      </p:sp>
      <p:grpSp>
        <p:nvGrpSpPr>
          <p:cNvPr id="3" name="그룹 3">
            <a:extLst>
              <a:ext uri="{FF2B5EF4-FFF2-40B4-BE49-F238E27FC236}">
                <a16:creationId xmlns:a16="http://schemas.microsoft.com/office/drawing/2014/main" id="{7D063CB3-D64A-DEDE-FA5E-E94E015CB671}"/>
              </a:ext>
            </a:extLst>
          </p:cNvPr>
          <p:cNvGrpSpPr/>
          <p:nvPr/>
        </p:nvGrpSpPr>
        <p:grpSpPr>
          <a:xfrm>
            <a:off x="8604056" y="254206"/>
            <a:ext cx="3602163" cy="3413019"/>
            <a:chOff x="7522549" y="-6742"/>
            <a:chExt cx="4412002" cy="6868289"/>
          </a:xfrm>
        </p:grpSpPr>
        <p:sp>
          <p:nvSpPr>
            <p:cNvPr id="4" name="Freeform: Shape 3">
              <a:extLst>
                <a:ext uri="{FF2B5EF4-FFF2-40B4-BE49-F238E27FC236}">
                  <a16:creationId xmlns:a16="http://schemas.microsoft.com/office/drawing/2014/main" id="{F58AD3ED-AF19-A1C5-1027-389F1D8A7E81}"/>
                </a:ext>
              </a:extLst>
            </p:cNvPr>
            <p:cNvSpPr/>
            <p:nvPr/>
          </p:nvSpPr>
          <p:spPr>
            <a:xfrm>
              <a:off x="9110805" y="-6742"/>
              <a:ext cx="1515041" cy="746647"/>
            </a:xfrm>
            <a:custGeom>
              <a:avLst/>
              <a:gdLst>
                <a:gd name="connsiteX0" fmla="*/ 226894 w 1515040"/>
                <a:gd name="connsiteY0" fmla="*/ 398695 h 746646"/>
                <a:gd name="connsiteX1" fmla="*/ 371149 w 1515040"/>
                <a:gd name="connsiteY1" fmla="*/ 654585 h 746646"/>
                <a:gd name="connsiteX2" fmla="*/ 532801 w 1515040"/>
                <a:gd name="connsiteY2" fmla="*/ 750996 h 746646"/>
                <a:gd name="connsiteX3" fmla="*/ 728524 w 1515040"/>
                <a:gd name="connsiteY3" fmla="*/ 704603 h 746646"/>
                <a:gd name="connsiteX4" fmla="*/ 876404 w 1515040"/>
                <a:gd name="connsiteY4" fmla="*/ 595143 h 746646"/>
                <a:gd name="connsiteX5" fmla="*/ 1462123 w 1515040"/>
                <a:gd name="connsiteY5" fmla="*/ 64516 h 746646"/>
                <a:gd name="connsiteX6" fmla="*/ 1518665 w 1515040"/>
                <a:gd name="connsiteY6" fmla="*/ 0 h 746646"/>
                <a:gd name="connsiteX7" fmla="*/ 0 w 1515040"/>
                <a:gd name="connsiteY7" fmla="*/ 0 h 746646"/>
                <a:gd name="connsiteX8" fmla="*/ 159478 w 1515040"/>
                <a:gd name="connsiteY8" fmla="*/ 297209 h 746646"/>
                <a:gd name="connsiteX9" fmla="*/ 226169 w 1515040"/>
                <a:gd name="connsiteY9" fmla="*/ 403044 h 746646"/>
                <a:gd name="connsiteX10" fmla="*/ 226894 w 1515040"/>
                <a:gd name="connsiteY10" fmla="*/ 398695 h 74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5040" h="746646">
                  <a:moveTo>
                    <a:pt x="226894" y="398695"/>
                  </a:moveTo>
                  <a:cubicBezTo>
                    <a:pt x="247916" y="421892"/>
                    <a:pt x="336354" y="619065"/>
                    <a:pt x="371149" y="654585"/>
                  </a:cubicBezTo>
                  <a:cubicBezTo>
                    <a:pt x="415368" y="698804"/>
                    <a:pt x="468285" y="744472"/>
                    <a:pt x="532801" y="750996"/>
                  </a:cubicBezTo>
                  <a:cubicBezTo>
                    <a:pt x="593693" y="756796"/>
                    <a:pt x="677056" y="731424"/>
                    <a:pt x="728524" y="704603"/>
                  </a:cubicBezTo>
                  <a:cubicBezTo>
                    <a:pt x="786516" y="674157"/>
                    <a:pt x="820587" y="629213"/>
                    <a:pt x="876404" y="595143"/>
                  </a:cubicBezTo>
                  <a:cubicBezTo>
                    <a:pt x="933671" y="560348"/>
                    <a:pt x="1352663" y="147880"/>
                    <a:pt x="1462123" y="64516"/>
                  </a:cubicBezTo>
                  <a:cubicBezTo>
                    <a:pt x="1465023" y="60167"/>
                    <a:pt x="1522290" y="5799"/>
                    <a:pt x="1518665" y="0"/>
                  </a:cubicBezTo>
                  <a:cubicBezTo>
                    <a:pt x="1038781" y="0"/>
                    <a:pt x="479884" y="0"/>
                    <a:pt x="0" y="0"/>
                  </a:cubicBezTo>
                  <a:cubicBezTo>
                    <a:pt x="37695" y="86988"/>
                    <a:pt x="108735" y="218195"/>
                    <a:pt x="159478" y="297209"/>
                  </a:cubicBezTo>
                  <a:cubicBezTo>
                    <a:pt x="181950" y="332729"/>
                    <a:pt x="208771" y="363900"/>
                    <a:pt x="226169" y="403044"/>
                  </a:cubicBezTo>
                  <a:cubicBezTo>
                    <a:pt x="227619" y="404494"/>
                    <a:pt x="223994" y="395795"/>
                    <a:pt x="226894" y="398695"/>
                  </a:cubicBezTo>
                  <a:close/>
                </a:path>
              </a:pathLst>
            </a:custGeom>
            <a:solidFill>
              <a:srgbClr val="FEC69F"/>
            </a:solidFill>
            <a:ln w="7249"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1023E963-81AD-14C0-8441-7E3F7BBAEB5B}"/>
                </a:ext>
              </a:extLst>
            </p:cNvPr>
            <p:cNvSpPr/>
            <p:nvPr/>
          </p:nvSpPr>
          <p:spPr>
            <a:xfrm>
              <a:off x="7693528" y="6400558"/>
              <a:ext cx="268213" cy="326205"/>
            </a:xfrm>
            <a:custGeom>
              <a:avLst/>
              <a:gdLst>
                <a:gd name="connsiteX0" fmla="*/ 47940 w 268212"/>
                <a:gd name="connsiteY0" fmla="*/ 35610 h 326204"/>
                <a:gd name="connsiteX1" fmla="*/ 143627 w 268212"/>
                <a:gd name="connsiteY1" fmla="*/ 21837 h 326204"/>
                <a:gd name="connsiteX2" fmla="*/ 271209 w 268212"/>
                <a:gd name="connsiteY2" fmla="*/ 1540 h 326204"/>
                <a:gd name="connsiteX3" fmla="*/ 146527 w 268212"/>
                <a:gd name="connsiteY3" fmla="*/ 117524 h 326204"/>
                <a:gd name="connsiteX4" fmla="*/ 19669 w 268212"/>
                <a:gd name="connsiteY4" fmla="*/ 327745 h 326204"/>
                <a:gd name="connsiteX5" fmla="*/ 10246 w 268212"/>
                <a:gd name="connsiteY5" fmla="*/ 313972 h 326204"/>
                <a:gd name="connsiteX6" fmla="*/ 18944 w 268212"/>
                <a:gd name="connsiteY6" fmla="*/ 48659 h 326204"/>
                <a:gd name="connsiteX7" fmla="*/ 47940 w 268212"/>
                <a:gd name="connsiteY7" fmla="*/ 35610 h 32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212" h="326204">
                  <a:moveTo>
                    <a:pt x="47940" y="35610"/>
                  </a:moveTo>
                  <a:cubicBezTo>
                    <a:pt x="79111" y="27637"/>
                    <a:pt x="124055" y="26187"/>
                    <a:pt x="143627" y="21837"/>
                  </a:cubicBezTo>
                  <a:cubicBezTo>
                    <a:pt x="180597" y="14588"/>
                    <a:pt x="235689" y="-5709"/>
                    <a:pt x="271209" y="1540"/>
                  </a:cubicBezTo>
                  <a:cubicBezTo>
                    <a:pt x="269760" y="34886"/>
                    <a:pt x="173348" y="93602"/>
                    <a:pt x="146527" y="117524"/>
                  </a:cubicBezTo>
                  <a:cubicBezTo>
                    <a:pt x="82736" y="174791"/>
                    <a:pt x="39966" y="244382"/>
                    <a:pt x="19669" y="327745"/>
                  </a:cubicBezTo>
                  <a:cubicBezTo>
                    <a:pt x="7346" y="329195"/>
                    <a:pt x="16770" y="316872"/>
                    <a:pt x="10246" y="313972"/>
                  </a:cubicBezTo>
                  <a:cubicBezTo>
                    <a:pt x="-9327" y="305273"/>
                    <a:pt x="2272" y="67506"/>
                    <a:pt x="18944" y="48659"/>
                  </a:cubicBezTo>
                  <a:cubicBezTo>
                    <a:pt x="25468" y="43584"/>
                    <a:pt x="35617" y="39235"/>
                    <a:pt x="47940" y="35610"/>
                  </a:cubicBezTo>
                  <a:close/>
                </a:path>
              </a:pathLst>
            </a:custGeom>
            <a:solidFill>
              <a:srgbClr val="FCC69F"/>
            </a:solidFill>
            <a:ln w="7249" cap="flat">
              <a:noFill/>
              <a:prstDash val="solid"/>
              <a:miter/>
            </a:ln>
          </p:spPr>
          <p:txBody>
            <a:bodyPr rtlCol="0" anchor="ctr"/>
            <a:lstStyle/>
            <a:p>
              <a:endParaRPr lang="en-US"/>
            </a:p>
          </p:txBody>
        </p:sp>
        <p:sp>
          <p:nvSpPr>
            <p:cNvPr id="6" name="자유형: 도형 6">
              <a:extLst>
                <a:ext uri="{FF2B5EF4-FFF2-40B4-BE49-F238E27FC236}">
                  <a16:creationId xmlns:a16="http://schemas.microsoft.com/office/drawing/2014/main" id="{3D537670-B2F2-00E7-D96E-748B7238A8D3}"/>
                </a:ext>
              </a:extLst>
            </p:cNvPr>
            <p:cNvSpPr/>
            <p:nvPr/>
          </p:nvSpPr>
          <p:spPr>
            <a:xfrm>
              <a:off x="7705949" y="43276"/>
              <a:ext cx="4228602" cy="6402123"/>
            </a:xfrm>
            <a:custGeom>
              <a:avLst/>
              <a:gdLst>
                <a:gd name="connsiteX0" fmla="*/ 2893800 w 4228602"/>
                <a:gd name="connsiteY0" fmla="*/ 1 h 6402123"/>
                <a:gd name="connsiteX1" fmla="*/ 3040955 w 4228602"/>
                <a:gd name="connsiteY1" fmla="*/ 242117 h 6402123"/>
                <a:gd name="connsiteX2" fmla="*/ 3094598 w 4228602"/>
                <a:gd name="connsiteY2" fmla="*/ 358826 h 6402123"/>
                <a:gd name="connsiteX3" fmla="*/ 3225080 w 4228602"/>
                <a:gd name="connsiteY3" fmla="*/ 469011 h 6402123"/>
                <a:gd name="connsiteX4" fmla="*/ 3551285 w 4228602"/>
                <a:gd name="connsiteY4" fmla="*/ 655310 h 6402123"/>
                <a:gd name="connsiteX5" fmla="*/ 4087711 w 4228602"/>
                <a:gd name="connsiteY5" fmla="*/ 1023560 h 6402123"/>
                <a:gd name="connsiteX6" fmla="*/ 4210287 w 4228602"/>
                <a:gd name="connsiteY6" fmla="*/ 1124468 h 6402123"/>
                <a:gd name="connsiteX7" fmla="*/ 4228602 w 4228602"/>
                <a:gd name="connsiteY7" fmla="*/ 1143463 h 6402123"/>
                <a:gd name="connsiteX8" fmla="*/ 4228602 w 4228602"/>
                <a:gd name="connsiteY8" fmla="*/ 5863577 h 6402123"/>
                <a:gd name="connsiteX9" fmla="*/ 4121611 w 4228602"/>
                <a:gd name="connsiteY9" fmla="*/ 5908412 h 6402123"/>
                <a:gd name="connsiteX10" fmla="*/ 3825297 w 4228602"/>
                <a:gd name="connsiteY10" fmla="*/ 5998548 h 6402123"/>
                <a:gd name="connsiteX11" fmla="*/ 3030806 w 4228602"/>
                <a:gd name="connsiteY11" fmla="*/ 6135554 h 6402123"/>
                <a:gd name="connsiteX12" fmla="*/ 1630300 w 4228602"/>
                <a:gd name="connsiteY12" fmla="*/ 6282708 h 6402123"/>
                <a:gd name="connsiteX13" fmla="*/ 499456 w 4228602"/>
                <a:gd name="connsiteY13" fmla="*/ 6306630 h 6402123"/>
                <a:gd name="connsiteX14" fmla="*/ 210221 w 4228602"/>
                <a:gd name="connsiteY14" fmla="*/ 6365347 h 6402123"/>
                <a:gd name="connsiteX15" fmla="*/ 0 w 4228602"/>
                <a:gd name="connsiteY15" fmla="*/ 6400867 h 6402123"/>
                <a:gd name="connsiteX16" fmla="*/ 69590 w 4228602"/>
                <a:gd name="connsiteY16" fmla="*/ 5675242 h 6402123"/>
                <a:gd name="connsiteX17" fmla="*/ 250815 w 4228602"/>
                <a:gd name="connsiteY17" fmla="*/ 3831097 h 6402123"/>
                <a:gd name="connsiteX18" fmla="*/ 379123 w 4228602"/>
                <a:gd name="connsiteY18" fmla="*/ 2388546 h 6402123"/>
                <a:gd name="connsiteX19" fmla="*/ 487133 w 4228602"/>
                <a:gd name="connsiteY19" fmla="*/ 1312795 h 6402123"/>
                <a:gd name="connsiteX20" fmla="*/ 609641 w 4228602"/>
                <a:gd name="connsiteY20" fmla="*/ 997463 h 6402123"/>
                <a:gd name="connsiteX21" fmla="*/ 861181 w 4228602"/>
                <a:gd name="connsiteY21" fmla="*/ 796666 h 6402123"/>
                <a:gd name="connsiteX22" fmla="*/ 1392533 w 4228602"/>
                <a:gd name="connsiteY22" fmla="*/ 582095 h 6402123"/>
                <a:gd name="connsiteX23" fmla="*/ 1588981 w 4228602"/>
                <a:gd name="connsiteY23" fmla="*/ 471911 h 6402123"/>
                <a:gd name="connsiteX24" fmla="*/ 1631025 w 4228602"/>
                <a:gd name="connsiteY24" fmla="*/ 346503 h 6402123"/>
                <a:gd name="connsiteX25" fmla="*/ 1777455 w 4228602"/>
                <a:gd name="connsiteY25" fmla="*/ 603842 h 6402123"/>
                <a:gd name="connsiteX26" fmla="*/ 2023196 w 4228602"/>
                <a:gd name="connsiteY26" fmla="*/ 689381 h 6402123"/>
                <a:gd name="connsiteX27" fmla="*/ 2283435 w 4228602"/>
                <a:gd name="connsiteY27" fmla="*/ 544401 h 6402123"/>
                <a:gd name="connsiteX28" fmla="*/ 2893800 w 4228602"/>
                <a:gd name="connsiteY28" fmla="*/ 1 h 640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28602" h="6402123">
                  <a:moveTo>
                    <a:pt x="2893800" y="1"/>
                  </a:moveTo>
                  <a:cubicBezTo>
                    <a:pt x="2915547" y="726"/>
                    <a:pt x="3003985" y="140631"/>
                    <a:pt x="3040955" y="242117"/>
                  </a:cubicBezTo>
                  <a:cubicBezTo>
                    <a:pt x="3040955" y="242842"/>
                    <a:pt x="3073575" y="322581"/>
                    <a:pt x="3094598" y="358826"/>
                  </a:cubicBezTo>
                  <a:cubicBezTo>
                    <a:pt x="3119969" y="400146"/>
                    <a:pt x="3167812" y="442915"/>
                    <a:pt x="3225080" y="469011"/>
                  </a:cubicBezTo>
                  <a:cubicBezTo>
                    <a:pt x="3349762" y="530628"/>
                    <a:pt x="3478795" y="603118"/>
                    <a:pt x="3551285" y="655310"/>
                  </a:cubicBezTo>
                  <a:cubicBezTo>
                    <a:pt x="3652771" y="728525"/>
                    <a:pt x="4000723" y="960493"/>
                    <a:pt x="4087711" y="1023560"/>
                  </a:cubicBezTo>
                  <a:cubicBezTo>
                    <a:pt x="4133198" y="1056543"/>
                    <a:pt x="4173385" y="1090024"/>
                    <a:pt x="4210287" y="1124468"/>
                  </a:cubicBezTo>
                  <a:lnTo>
                    <a:pt x="4228602" y="1143463"/>
                  </a:lnTo>
                  <a:lnTo>
                    <a:pt x="4228602" y="5863577"/>
                  </a:lnTo>
                  <a:lnTo>
                    <a:pt x="4121611" y="5908412"/>
                  </a:lnTo>
                  <a:cubicBezTo>
                    <a:pt x="4020114" y="5947805"/>
                    <a:pt x="3918265" y="5980426"/>
                    <a:pt x="3825297" y="5998548"/>
                  </a:cubicBezTo>
                  <a:cubicBezTo>
                    <a:pt x="3541136" y="6053640"/>
                    <a:pt x="3309168" y="6087711"/>
                    <a:pt x="3030806" y="6135554"/>
                  </a:cubicBezTo>
                  <a:cubicBezTo>
                    <a:pt x="2762593" y="6181948"/>
                    <a:pt x="1899238" y="6315329"/>
                    <a:pt x="1630300" y="6282708"/>
                  </a:cubicBezTo>
                  <a:cubicBezTo>
                    <a:pt x="1532438" y="6270385"/>
                    <a:pt x="550924" y="6260961"/>
                    <a:pt x="499456" y="6306630"/>
                  </a:cubicBezTo>
                  <a:cubicBezTo>
                    <a:pt x="442189" y="6357373"/>
                    <a:pt x="284161" y="6342150"/>
                    <a:pt x="210221" y="6365347"/>
                  </a:cubicBezTo>
                  <a:cubicBezTo>
                    <a:pt x="193548" y="6370422"/>
                    <a:pt x="0" y="6409566"/>
                    <a:pt x="0" y="6400867"/>
                  </a:cubicBezTo>
                  <a:cubicBezTo>
                    <a:pt x="2900" y="6257337"/>
                    <a:pt x="59442" y="5773829"/>
                    <a:pt x="69590" y="5675242"/>
                  </a:cubicBezTo>
                  <a:cubicBezTo>
                    <a:pt x="84088" y="5525913"/>
                    <a:pt x="244291" y="3899237"/>
                    <a:pt x="250815" y="3831097"/>
                  </a:cubicBezTo>
                  <a:cubicBezTo>
                    <a:pt x="296484" y="3350488"/>
                    <a:pt x="337803" y="2869880"/>
                    <a:pt x="379123" y="2388546"/>
                  </a:cubicBezTo>
                  <a:cubicBezTo>
                    <a:pt x="409568" y="2032620"/>
                    <a:pt x="414643" y="1663646"/>
                    <a:pt x="487133" y="1312795"/>
                  </a:cubicBezTo>
                  <a:cubicBezTo>
                    <a:pt x="510330" y="1200435"/>
                    <a:pt x="541500" y="1091700"/>
                    <a:pt x="609641" y="997463"/>
                  </a:cubicBezTo>
                  <a:cubicBezTo>
                    <a:pt x="674157" y="907576"/>
                    <a:pt x="756795" y="838710"/>
                    <a:pt x="861181" y="796666"/>
                  </a:cubicBezTo>
                  <a:cubicBezTo>
                    <a:pt x="1038057" y="726351"/>
                    <a:pt x="1215657" y="653861"/>
                    <a:pt x="1392533" y="582095"/>
                  </a:cubicBezTo>
                  <a:cubicBezTo>
                    <a:pt x="1467197" y="551650"/>
                    <a:pt x="1542587" y="537152"/>
                    <a:pt x="1588981" y="471911"/>
                  </a:cubicBezTo>
                  <a:cubicBezTo>
                    <a:pt x="1598404" y="458138"/>
                    <a:pt x="1652772" y="360276"/>
                    <a:pt x="1631025" y="346503"/>
                  </a:cubicBezTo>
                  <a:cubicBezTo>
                    <a:pt x="1647697" y="356652"/>
                    <a:pt x="1741210" y="567597"/>
                    <a:pt x="1777455" y="603842"/>
                  </a:cubicBezTo>
                  <a:cubicBezTo>
                    <a:pt x="1848495" y="674883"/>
                    <a:pt x="1920985" y="725626"/>
                    <a:pt x="2023196" y="689381"/>
                  </a:cubicBezTo>
                  <a:cubicBezTo>
                    <a:pt x="2116708" y="656035"/>
                    <a:pt x="2199346" y="595869"/>
                    <a:pt x="2283435" y="544401"/>
                  </a:cubicBezTo>
                  <a:cubicBezTo>
                    <a:pt x="2347226" y="505981"/>
                    <a:pt x="2859005" y="-724"/>
                    <a:pt x="2893800" y="1"/>
                  </a:cubicBezTo>
                  <a:close/>
                </a:path>
              </a:pathLst>
            </a:custGeom>
            <a:solidFill>
              <a:schemeClr val="accent1">
                <a:lumMod val="20000"/>
                <a:lumOff val="80000"/>
              </a:schemeClr>
            </a:solidFill>
            <a:ln w="7249" cap="flat">
              <a:noFill/>
              <a:prstDash val="solid"/>
              <a:miter/>
            </a:ln>
          </p:spPr>
          <p:txBody>
            <a:bodyPr wrap="square" rtlCol="0" anchor="ctr">
              <a:noAutofit/>
            </a:bodyPr>
            <a:lstStyle/>
            <a:p>
              <a:endParaRPr lang="en-US"/>
            </a:p>
          </p:txBody>
        </p:sp>
        <p:sp>
          <p:nvSpPr>
            <p:cNvPr id="7" name="Freeform: Shape 6">
              <a:extLst>
                <a:ext uri="{FF2B5EF4-FFF2-40B4-BE49-F238E27FC236}">
                  <a16:creationId xmlns:a16="http://schemas.microsoft.com/office/drawing/2014/main" id="{49A74C2D-6E40-4FB9-DFBF-04C8A563C8CF}"/>
                </a:ext>
              </a:extLst>
            </p:cNvPr>
            <p:cNvSpPr/>
            <p:nvPr/>
          </p:nvSpPr>
          <p:spPr>
            <a:xfrm>
              <a:off x="7693753" y="5926426"/>
              <a:ext cx="3878214" cy="935121"/>
            </a:xfrm>
            <a:custGeom>
              <a:avLst/>
              <a:gdLst>
                <a:gd name="connsiteX0" fmla="*/ 3882436 w 3878214"/>
                <a:gd name="connsiteY0" fmla="*/ 938158 h 935120"/>
                <a:gd name="connsiteX1" fmla="*/ 3857065 w 3878214"/>
                <a:gd name="connsiteY1" fmla="*/ 938883 h 935120"/>
                <a:gd name="connsiteX2" fmla="*/ 2057863 w 3878214"/>
                <a:gd name="connsiteY2" fmla="*/ 938883 h 935120"/>
                <a:gd name="connsiteX3" fmla="*/ 249963 w 3878214"/>
                <a:gd name="connsiteY3" fmla="*/ 938883 h 935120"/>
                <a:gd name="connsiteX4" fmla="*/ 96284 w 3878214"/>
                <a:gd name="connsiteY4" fmla="*/ 938883 h 935120"/>
                <a:gd name="connsiteX5" fmla="*/ 15820 w 3878214"/>
                <a:gd name="connsiteY5" fmla="*/ 923660 h 935120"/>
                <a:gd name="connsiteX6" fmla="*/ 93385 w 3878214"/>
                <a:gd name="connsiteY6" fmla="*/ 647473 h 935120"/>
                <a:gd name="connsiteX7" fmla="*/ 408716 w 3878214"/>
                <a:gd name="connsiteY7" fmla="*/ 372011 h 935120"/>
                <a:gd name="connsiteX8" fmla="*/ 518901 w 3878214"/>
                <a:gd name="connsiteY8" fmla="*/ 161791 h 935120"/>
                <a:gd name="connsiteX9" fmla="*/ 537748 w 3878214"/>
                <a:gd name="connsiteY9" fmla="*/ 43632 h 935120"/>
                <a:gd name="connsiteX10" fmla="*/ 572544 w 3878214"/>
                <a:gd name="connsiteY10" fmla="*/ 16086 h 935120"/>
                <a:gd name="connsiteX11" fmla="*/ 642859 w 3878214"/>
                <a:gd name="connsiteY11" fmla="*/ 142218 h 935120"/>
                <a:gd name="connsiteX12" fmla="*/ 765367 w 3878214"/>
                <a:gd name="connsiteY12" fmla="*/ 363313 h 935120"/>
                <a:gd name="connsiteX13" fmla="*/ 913971 w 3878214"/>
                <a:gd name="connsiteY13" fmla="*/ 342291 h 935120"/>
                <a:gd name="connsiteX14" fmla="*/ 1066200 w 3878214"/>
                <a:gd name="connsiteY14" fmla="*/ 269801 h 935120"/>
                <a:gd name="connsiteX15" fmla="*/ 1874464 w 3878214"/>
                <a:gd name="connsiteY15" fmla="*/ 358238 h 935120"/>
                <a:gd name="connsiteX16" fmla="*/ 2731295 w 3878214"/>
                <a:gd name="connsiteY16" fmla="*/ 295172 h 935120"/>
                <a:gd name="connsiteX17" fmla="*/ 3751954 w 3878214"/>
                <a:gd name="connsiteY17" fmla="*/ 121921 h 935120"/>
                <a:gd name="connsiteX18" fmla="*/ 3767902 w 3878214"/>
                <a:gd name="connsiteY18" fmla="*/ 135694 h 935120"/>
                <a:gd name="connsiteX19" fmla="*/ 3883886 w 3878214"/>
                <a:gd name="connsiteY19" fmla="*/ 933084 h 935120"/>
                <a:gd name="connsiteX20" fmla="*/ 3882436 w 3878214"/>
                <a:gd name="connsiteY20" fmla="*/ 938158 h 93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78214" h="935120">
                  <a:moveTo>
                    <a:pt x="3882436" y="938158"/>
                  </a:moveTo>
                  <a:cubicBezTo>
                    <a:pt x="3873738" y="938158"/>
                    <a:pt x="3865039" y="938883"/>
                    <a:pt x="3857065" y="938883"/>
                  </a:cubicBezTo>
                  <a:cubicBezTo>
                    <a:pt x="3257573" y="938883"/>
                    <a:pt x="2657356" y="938883"/>
                    <a:pt x="2057863" y="938883"/>
                  </a:cubicBezTo>
                  <a:cubicBezTo>
                    <a:pt x="1455472" y="938883"/>
                    <a:pt x="852355" y="938883"/>
                    <a:pt x="249963" y="938883"/>
                  </a:cubicBezTo>
                  <a:cubicBezTo>
                    <a:pt x="198495" y="938883"/>
                    <a:pt x="147752" y="938883"/>
                    <a:pt x="96284" y="938883"/>
                  </a:cubicBezTo>
                  <a:cubicBezTo>
                    <a:pt x="69463" y="938883"/>
                    <a:pt x="33943" y="949032"/>
                    <a:pt x="15820" y="923660"/>
                  </a:cubicBezTo>
                  <a:cubicBezTo>
                    <a:pt x="-35647" y="852620"/>
                    <a:pt x="51340" y="701841"/>
                    <a:pt x="93385" y="647473"/>
                  </a:cubicBezTo>
                  <a:cubicBezTo>
                    <a:pt x="178198" y="535839"/>
                    <a:pt x="302156" y="460449"/>
                    <a:pt x="408716" y="372011"/>
                  </a:cubicBezTo>
                  <a:cubicBezTo>
                    <a:pt x="472507" y="319094"/>
                    <a:pt x="502228" y="241529"/>
                    <a:pt x="518901" y="161791"/>
                  </a:cubicBezTo>
                  <a:cubicBezTo>
                    <a:pt x="526875" y="122646"/>
                    <a:pt x="531949" y="83501"/>
                    <a:pt x="537748" y="43632"/>
                  </a:cubicBezTo>
                  <a:cubicBezTo>
                    <a:pt x="543548" y="3037"/>
                    <a:pt x="547897" y="-15810"/>
                    <a:pt x="572544" y="16086"/>
                  </a:cubicBezTo>
                  <a:cubicBezTo>
                    <a:pt x="600815" y="53056"/>
                    <a:pt x="620387" y="101624"/>
                    <a:pt x="642859" y="142218"/>
                  </a:cubicBezTo>
                  <a:cubicBezTo>
                    <a:pt x="681278" y="211084"/>
                    <a:pt x="714624" y="303871"/>
                    <a:pt x="765367" y="363313"/>
                  </a:cubicBezTo>
                  <a:cubicBezTo>
                    <a:pt x="798712" y="402457"/>
                    <a:pt x="879901" y="358963"/>
                    <a:pt x="913971" y="342291"/>
                  </a:cubicBezTo>
                  <a:cubicBezTo>
                    <a:pt x="943692" y="327793"/>
                    <a:pt x="1032855" y="256752"/>
                    <a:pt x="1066200" y="269801"/>
                  </a:cubicBezTo>
                  <a:cubicBezTo>
                    <a:pt x="1322815" y="372011"/>
                    <a:pt x="1603351" y="361138"/>
                    <a:pt x="1874464" y="358238"/>
                  </a:cubicBezTo>
                  <a:cubicBezTo>
                    <a:pt x="2159349" y="355339"/>
                    <a:pt x="2446410" y="319819"/>
                    <a:pt x="2731295" y="295172"/>
                  </a:cubicBezTo>
                  <a:cubicBezTo>
                    <a:pt x="3076348" y="265451"/>
                    <a:pt x="3410527" y="169040"/>
                    <a:pt x="3751954" y="121921"/>
                  </a:cubicBezTo>
                  <a:cubicBezTo>
                    <a:pt x="3764278" y="120471"/>
                    <a:pt x="3770077" y="118297"/>
                    <a:pt x="3767902" y="135694"/>
                  </a:cubicBezTo>
                  <a:cubicBezTo>
                    <a:pt x="3733832" y="406082"/>
                    <a:pt x="3817195" y="673570"/>
                    <a:pt x="3883886" y="933084"/>
                  </a:cubicBezTo>
                  <a:cubicBezTo>
                    <a:pt x="3882436" y="934534"/>
                    <a:pt x="3882436" y="935984"/>
                    <a:pt x="3882436" y="938158"/>
                  </a:cubicBezTo>
                  <a:close/>
                </a:path>
              </a:pathLst>
            </a:custGeom>
            <a:solidFill>
              <a:schemeClr val="tx1"/>
            </a:solidFill>
            <a:ln w="7249" cap="flat">
              <a:noFill/>
              <a:prstDash val="solid"/>
              <a:miter/>
            </a:ln>
          </p:spPr>
          <p:txBody>
            <a:bodyPr rtlCol="0" anchor="ctr"/>
            <a:lstStyle/>
            <a:p>
              <a:endParaRPr lang="en-US"/>
            </a:p>
          </p:txBody>
        </p:sp>
        <p:sp>
          <p:nvSpPr>
            <p:cNvPr id="8" name="Freeform: Shape 20">
              <a:extLst>
                <a:ext uri="{FF2B5EF4-FFF2-40B4-BE49-F238E27FC236}">
                  <a16:creationId xmlns:a16="http://schemas.microsoft.com/office/drawing/2014/main" id="{0A473873-C78F-C804-1183-00248EF11575}"/>
                </a:ext>
              </a:extLst>
            </p:cNvPr>
            <p:cNvSpPr/>
            <p:nvPr/>
          </p:nvSpPr>
          <p:spPr>
            <a:xfrm>
              <a:off x="8256148" y="808771"/>
              <a:ext cx="1536788" cy="5523737"/>
            </a:xfrm>
            <a:custGeom>
              <a:avLst/>
              <a:gdLst>
                <a:gd name="connsiteX0" fmla="*/ 1280173 w 1536787"/>
                <a:gd name="connsiteY0" fmla="*/ 0 h 5523737"/>
                <a:gd name="connsiteX1" fmla="*/ 1407756 w 1536787"/>
                <a:gd name="connsiteY1" fmla="*/ 34070 h 5523737"/>
                <a:gd name="connsiteX2" fmla="*/ 1538238 w 1536787"/>
                <a:gd name="connsiteY2" fmla="*/ 263139 h 5523737"/>
                <a:gd name="connsiteX3" fmla="*/ 1439651 w 1536787"/>
                <a:gd name="connsiteY3" fmla="*/ 423342 h 5523737"/>
                <a:gd name="connsiteX4" fmla="*/ 562522 w 1536787"/>
                <a:gd name="connsiteY4" fmla="*/ 5378758 h 5523737"/>
                <a:gd name="connsiteX5" fmla="*/ 197173 w 1536787"/>
                <a:gd name="connsiteY5" fmla="*/ 5528812 h 5523737"/>
                <a:gd name="connsiteX6" fmla="*/ 0 w 1536787"/>
                <a:gd name="connsiteY6" fmla="*/ 5169261 h 5523737"/>
                <a:gd name="connsiteX7" fmla="*/ 1166364 w 1536787"/>
                <a:gd name="connsiteY7" fmla="*/ 447263 h 5523737"/>
                <a:gd name="connsiteX8" fmla="*/ 1110547 w 1536787"/>
                <a:gd name="connsiteY8" fmla="*/ 102936 h 552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6787" h="5523737">
                  <a:moveTo>
                    <a:pt x="1280173" y="0"/>
                  </a:moveTo>
                  <a:lnTo>
                    <a:pt x="1407756" y="34070"/>
                  </a:lnTo>
                  <a:lnTo>
                    <a:pt x="1538238" y="263139"/>
                  </a:lnTo>
                  <a:lnTo>
                    <a:pt x="1439651" y="423342"/>
                  </a:lnTo>
                  <a:lnTo>
                    <a:pt x="562522" y="5378758"/>
                  </a:lnTo>
                  <a:lnTo>
                    <a:pt x="197173" y="5528812"/>
                  </a:lnTo>
                  <a:lnTo>
                    <a:pt x="0" y="5169261"/>
                  </a:lnTo>
                  <a:lnTo>
                    <a:pt x="1166364" y="447263"/>
                  </a:lnTo>
                  <a:lnTo>
                    <a:pt x="1110547" y="102936"/>
                  </a:lnTo>
                  <a:close/>
                </a:path>
              </a:pathLst>
            </a:custGeom>
            <a:solidFill>
              <a:schemeClr val="accent2"/>
            </a:solidFill>
            <a:ln w="7249" cap="flat">
              <a:noFill/>
              <a:prstDash val="solid"/>
              <a:miter/>
            </a:ln>
          </p:spPr>
          <p:txBody>
            <a:bodyPr rtlCol="0" anchor="ctr"/>
            <a:lstStyle/>
            <a:p>
              <a:endParaRPr lang="en-US"/>
            </a:p>
          </p:txBody>
        </p:sp>
        <p:sp>
          <p:nvSpPr>
            <p:cNvPr id="9" name="Freeform: Shape 21">
              <a:extLst>
                <a:ext uri="{FF2B5EF4-FFF2-40B4-BE49-F238E27FC236}">
                  <a16:creationId xmlns:a16="http://schemas.microsoft.com/office/drawing/2014/main" id="{C13304C8-8870-80F4-8072-433CFCEB6458}"/>
                </a:ext>
              </a:extLst>
            </p:cNvPr>
            <p:cNvSpPr/>
            <p:nvPr/>
          </p:nvSpPr>
          <p:spPr>
            <a:xfrm>
              <a:off x="7522549" y="4157808"/>
              <a:ext cx="4218917" cy="1551286"/>
            </a:xfrm>
            <a:custGeom>
              <a:avLst/>
              <a:gdLst>
                <a:gd name="connsiteX0" fmla="*/ 0 w 4218917"/>
                <a:gd name="connsiteY0" fmla="*/ 0 h 1551285"/>
                <a:gd name="connsiteX1" fmla="*/ 1931858 w 4218917"/>
                <a:gd name="connsiteY1" fmla="*/ 880028 h 1551285"/>
                <a:gd name="connsiteX2" fmla="*/ 2223993 w 4218917"/>
                <a:gd name="connsiteY2" fmla="*/ 882203 h 1551285"/>
                <a:gd name="connsiteX3" fmla="*/ 4208044 w 4218917"/>
                <a:gd name="connsiteY3" fmla="*/ 230518 h 1551285"/>
                <a:gd name="connsiteX4" fmla="*/ 4223992 w 4218917"/>
                <a:gd name="connsiteY4" fmla="*/ 1017759 h 1551285"/>
                <a:gd name="connsiteX5" fmla="*/ 2223993 w 4218917"/>
                <a:gd name="connsiteY5" fmla="*/ 1554185 h 1551285"/>
                <a:gd name="connsiteX6" fmla="*/ 1873866 w 4218917"/>
                <a:gd name="connsiteY6" fmla="*/ 1554185 h 1551285"/>
                <a:gd name="connsiteX7" fmla="*/ 224719 w 4218917"/>
                <a:gd name="connsiteY7" fmla="*/ 793765 h 1551285"/>
                <a:gd name="connsiteX8" fmla="*/ 0 w 4218917"/>
                <a:gd name="connsiteY8" fmla="*/ 0 h 15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8917" h="1551285">
                  <a:moveTo>
                    <a:pt x="0" y="0"/>
                  </a:moveTo>
                  <a:lnTo>
                    <a:pt x="1931858" y="880028"/>
                  </a:lnTo>
                  <a:lnTo>
                    <a:pt x="2223993" y="882203"/>
                  </a:lnTo>
                  <a:lnTo>
                    <a:pt x="4208044" y="230518"/>
                  </a:lnTo>
                  <a:lnTo>
                    <a:pt x="4223992" y="1017759"/>
                  </a:lnTo>
                  <a:lnTo>
                    <a:pt x="2223993" y="1554185"/>
                  </a:lnTo>
                  <a:lnTo>
                    <a:pt x="1873866" y="1554185"/>
                  </a:lnTo>
                  <a:lnTo>
                    <a:pt x="224719" y="793765"/>
                  </a:lnTo>
                  <a:lnTo>
                    <a:pt x="0" y="0"/>
                  </a:lnTo>
                </a:path>
              </a:pathLst>
            </a:custGeom>
            <a:solidFill>
              <a:schemeClr val="tx1">
                <a:lumMod val="65000"/>
                <a:lumOff val="35000"/>
              </a:schemeClr>
            </a:solidFill>
            <a:ln w="7249" cap="flat">
              <a:noFill/>
              <a:prstDash val="solid"/>
              <a:miter/>
            </a:ln>
          </p:spPr>
          <p:txBody>
            <a:bodyPr rtlCol="0" anchor="ctr"/>
            <a:lstStyle/>
            <a:p>
              <a:endParaRPr lang="en-US"/>
            </a:p>
          </p:txBody>
        </p:sp>
        <p:sp>
          <p:nvSpPr>
            <p:cNvPr id="10" name="Freeform: Shape 22">
              <a:extLst>
                <a:ext uri="{FF2B5EF4-FFF2-40B4-BE49-F238E27FC236}">
                  <a16:creationId xmlns:a16="http://schemas.microsoft.com/office/drawing/2014/main" id="{DDF94284-3A39-96F3-A4B9-5752F64B463F}"/>
                </a:ext>
              </a:extLst>
            </p:cNvPr>
            <p:cNvSpPr/>
            <p:nvPr/>
          </p:nvSpPr>
          <p:spPr>
            <a:xfrm>
              <a:off x="7632009" y="4107352"/>
              <a:ext cx="3994198" cy="935121"/>
            </a:xfrm>
            <a:custGeom>
              <a:avLst/>
              <a:gdLst>
                <a:gd name="connsiteX0" fmla="*/ 3994923 w 3994198"/>
                <a:gd name="connsiteY0" fmla="*/ 311420 h 935120"/>
                <a:gd name="connsiteX1" fmla="*/ 3821672 w 3994198"/>
                <a:gd name="connsiteY1" fmla="*/ 378836 h 935120"/>
                <a:gd name="connsiteX2" fmla="*/ 3593329 w 3994198"/>
                <a:gd name="connsiteY2" fmla="*/ 454951 h 935120"/>
                <a:gd name="connsiteX3" fmla="*/ 3148240 w 3994198"/>
                <a:gd name="connsiteY3" fmla="*/ 603555 h 935120"/>
                <a:gd name="connsiteX4" fmla="*/ 2209495 w 3994198"/>
                <a:gd name="connsiteY4" fmla="*/ 919611 h 935120"/>
                <a:gd name="connsiteX5" fmla="*/ 1822398 w 3994198"/>
                <a:gd name="connsiteY5" fmla="*/ 930485 h 935120"/>
                <a:gd name="connsiteX6" fmla="*/ 1155490 w 3994198"/>
                <a:gd name="connsiteY6" fmla="*/ 632551 h 935120"/>
                <a:gd name="connsiteX7" fmla="*/ 568322 w 3994198"/>
                <a:gd name="connsiteY7" fmla="*/ 363613 h 935120"/>
                <a:gd name="connsiteX8" fmla="*/ 263864 w 3994198"/>
                <a:gd name="connsiteY8" fmla="*/ 223707 h 935120"/>
                <a:gd name="connsiteX9" fmla="*/ 12323 w 3994198"/>
                <a:gd name="connsiteY9" fmla="*/ 108448 h 935120"/>
                <a:gd name="connsiteX10" fmla="*/ 0 w 3994198"/>
                <a:gd name="connsiteY10" fmla="*/ 103374 h 935120"/>
                <a:gd name="connsiteX11" fmla="*/ 127582 w 3994198"/>
                <a:gd name="connsiteY11" fmla="*/ 13486 h 935120"/>
                <a:gd name="connsiteX12" fmla="*/ 461761 w 3994198"/>
                <a:gd name="connsiteY12" fmla="*/ 67129 h 935120"/>
                <a:gd name="connsiteX13" fmla="*/ 1126494 w 3994198"/>
                <a:gd name="connsiteY13" fmla="*/ 249079 h 935120"/>
                <a:gd name="connsiteX14" fmla="*/ 1601304 w 3994198"/>
                <a:gd name="connsiteY14" fmla="*/ 428129 h 935120"/>
                <a:gd name="connsiteX15" fmla="*/ 1952155 w 3994198"/>
                <a:gd name="connsiteY15" fmla="*/ 850021 h 935120"/>
                <a:gd name="connsiteX16" fmla="*/ 2171075 w 3994198"/>
                <a:gd name="connsiteY16" fmla="*/ 574559 h 935120"/>
                <a:gd name="connsiteX17" fmla="*/ 2829284 w 3994198"/>
                <a:gd name="connsiteY17" fmla="*/ 298372 h 935120"/>
                <a:gd name="connsiteX18" fmla="*/ 3337439 w 3994198"/>
                <a:gd name="connsiteY18" fmla="*/ 193987 h 935120"/>
                <a:gd name="connsiteX19" fmla="*/ 3797026 w 3994198"/>
                <a:gd name="connsiteY19" fmla="*/ 195436 h 935120"/>
                <a:gd name="connsiteX20" fmla="*/ 3994923 w 3994198"/>
                <a:gd name="connsiteY20" fmla="*/ 311420 h 93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94198" h="935120">
                  <a:moveTo>
                    <a:pt x="3994923" y="311420"/>
                  </a:moveTo>
                  <a:cubicBezTo>
                    <a:pt x="3994198" y="310695"/>
                    <a:pt x="3835445" y="374487"/>
                    <a:pt x="3821672" y="378836"/>
                  </a:cubicBezTo>
                  <a:cubicBezTo>
                    <a:pt x="3745558" y="404208"/>
                    <a:pt x="3669443" y="429579"/>
                    <a:pt x="3593329" y="454951"/>
                  </a:cubicBezTo>
                  <a:cubicBezTo>
                    <a:pt x="3444724" y="504244"/>
                    <a:pt x="3296845" y="554262"/>
                    <a:pt x="3148240" y="603555"/>
                  </a:cubicBezTo>
                  <a:cubicBezTo>
                    <a:pt x="2837983" y="716639"/>
                    <a:pt x="2521202" y="811601"/>
                    <a:pt x="2209495" y="919611"/>
                  </a:cubicBezTo>
                  <a:cubicBezTo>
                    <a:pt x="2142079" y="942808"/>
                    <a:pt x="1891264" y="937734"/>
                    <a:pt x="1822398" y="930485"/>
                  </a:cubicBezTo>
                  <a:cubicBezTo>
                    <a:pt x="1638999" y="936284"/>
                    <a:pt x="1430227" y="757959"/>
                    <a:pt x="1155490" y="632551"/>
                  </a:cubicBezTo>
                  <a:cubicBezTo>
                    <a:pt x="959767" y="543388"/>
                    <a:pt x="764044" y="453501"/>
                    <a:pt x="568322" y="363613"/>
                  </a:cubicBezTo>
                  <a:cubicBezTo>
                    <a:pt x="466836" y="317220"/>
                    <a:pt x="365350" y="270826"/>
                    <a:pt x="263864" y="223707"/>
                  </a:cubicBezTo>
                  <a:cubicBezTo>
                    <a:pt x="197898" y="193262"/>
                    <a:pt x="85538" y="109898"/>
                    <a:pt x="12323" y="108448"/>
                  </a:cubicBezTo>
                  <a:cubicBezTo>
                    <a:pt x="7974" y="108448"/>
                    <a:pt x="3624" y="106999"/>
                    <a:pt x="0" y="103374"/>
                  </a:cubicBezTo>
                  <a:cubicBezTo>
                    <a:pt x="23197" y="58430"/>
                    <a:pt x="84088" y="32334"/>
                    <a:pt x="127582" y="13486"/>
                  </a:cubicBezTo>
                  <a:cubicBezTo>
                    <a:pt x="225444" y="-29283"/>
                    <a:pt x="364625" y="41033"/>
                    <a:pt x="461761" y="67129"/>
                  </a:cubicBezTo>
                  <a:cubicBezTo>
                    <a:pt x="685030" y="121497"/>
                    <a:pt x="905400" y="187462"/>
                    <a:pt x="1126494" y="249079"/>
                  </a:cubicBezTo>
                  <a:cubicBezTo>
                    <a:pt x="1290322" y="294023"/>
                    <a:pt x="1455599" y="340416"/>
                    <a:pt x="1601304" y="428129"/>
                  </a:cubicBezTo>
                  <a:cubicBezTo>
                    <a:pt x="1747009" y="515842"/>
                    <a:pt x="1916635" y="684744"/>
                    <a:pt x="1952155" y="850021"/>
                  </a:cubicBezTo>
                  <a:cubicBezTo>
                    <a:pt x="1997099" y="768107"/>
                    <a:pt x="2154402" y="588332"/>
                    <a:pt x="2171075" y="574559"/>
                  </a:cubicBezTo>
                  <a:cubicBezTo>
                    <a:pt x="2387820" y="397683"/>
                    <a:pt x="2561796" y="378111"/>
                    <a:pt x="2829284" y="298372"/>
                  </a:cubicBezTo>
                  <a:cubicBezTo>
                    <a:pt x="2995286" y="249079"/>
                    <a:pt x="3166363" y="218633"/>
                    <a:pt x="3337439" y="193987"/>
                  </a:cubicBezTo>
                  <a:cubicBezTo>
                    <a:pt x="3483869" y="172964"/>
                    <a:pt x="3658570" y="121497"/>
                    <a:pt x="3797026" y="195436"/>
                  </a:cubicBezTo>
                  <a:cubicBezTo>
                    <a:pt x="3862991" y="231681"/>
                    <a:pt x="3936931" y="265752"/>
                    <a:pt x="3994923" y="311420"/>
                  </a:cubicBezTo>
                  <a:close/>
                </a:path>
              </a:pathLst>
            </a:custGeom>
            <a:solidFill>
              <a:srgbClr val="FEFEFE"/>
            </a:solidFill>
            <a:ln w="7249" cap="flat">
              <a:noFill/>
              <a:prstDash val="solid"/>
              <a:miter/>
            </a:ln>
          </p:spPr>
          <p:txBody>
            <a:bodyPr rtlCol="0" anchor="ctr"/>
            <a:lstStyle/>
            <a:p>
              <a:endParaRPr lang="en-US"/>
            </a:p>
          </p:txBody>
        </p:sp>
        <p:sp>
          <p:nvSpPr>
            <p:cNvPr id="11" name="Freeform: Shape 23">
              <a:extLst>
                <a:ext uri="{FF2B5EF4-FFF2-40B4-BE49-F238E27FC236}">
                  <a16:creationId xmlns:a16="http://schemas.microsoft.com/office/drawing/2014/main" id="{9352EB8D-E0A6-3ED2-1B28-F0C47D39C651}"/>
                </a:ext>
              </a:extLst>
            </p:cNvPr>
            <p:cNvSpPr/>
            <p:nvPr/>
          </p:nvSpPr>
          <p:spPr>
            <a:xfrm>
              <a:off x="8514000" y="4983901"/>
              <a:ext cx="2457411" cy="1203334"/>
            </a:xfrm>
            <a:custGeom>
              <a:avLst/>
              <a:gdLst>
                <a:gd name="connsiteX0" fmla="*/ 419930 w 2457410"/>
                <a:gd name="connsiteY0" fmla="*/ 515697 h 1203333"/>
                <a:gd name="connsiteX1" fmla="*/ 216233 w 2457410"/>
                <a:gd name="connsiteY1" fmla="*/ 351870 h 1203333"/>
                <a:gd name="connsiteX2" fmla="*/ 174913 w 2457410"/>
                <a:gd name="connsiteY2" fmla="*/ 314900 h 1203333"/>
                <a:gd name="connsiteX3" fmla="*/ 163315 w 2457410"/>
                <a:gd name="connsiteY3" fmla="*/ 267056 h 1203333"/>
                <a:gd name="connsiteX4" fmla="*/ 150267 w 2457410"/>
                <a:gd name="connsiteY4" fmla="*/ 239510 h 1203333"/>
                <a:gd name="connsiteX5" fmla="*/ 44431 w 2457410"/>
                <a:gd name="connsiteY5" fmla="*/ 159046 h 1203333"/>
                <a:gd name="connsiteX6" fmla="*/ 32833 w 2457410"/>
                <a:gd name="connsiteY6" fmla="*/ 147448 h 1203333"/>
                <a:gd name="connsiteX7" fmla="*/ 11086 w 2457410"/>
                <a:gd name="connsiteY7" fmla="*/ 44512 h 1203333"/>
                <a:gd name="connsiteX8" fmla="*/ 112572 w 2457410"/>
                <a:gd name="connsiteY8" fmla="*/ 1018 h 1203333"/>
                <a:gd name="connsiteX9" fmla="*/ 234355 w 2457410"/>
                <a:gd name="connsiteY9" fmla="*/ 46687 h 1203333"/>
                <a:gd name="connsiteX10" fmla="*/ 311919 w 2457410"/>
                <a:gd name="connsiteY10" fmla="*/ 90181 h 1203333"/>
                <a:gd name="connsiteX11" fmla="*/ 336566 w 2457410"/>
                <a:gd name="connsiteY11" fmla="*/ 86556 h 1203333"/>
                <a:gd name="connsiteX12" fmla="*/ 467048 w 2457410"/>
                <a:gd name="connsiteY12" fmla="*/ 48862 h 1203333"/>
                <a:gd name="connsiteX13" fmla="*/ 611303 w 2457410"/>
                <a:gd name="connsiteY13" fmla="*/ 128601 h 1203333"/>
                <a:gd name="connsiteX14" fmla="*/ 967954 w 2457410"/>
                <a:gd name="connsiteY14" fmla="*/ 372167 h 1203333"/>
                <a:gd name="connsiteX15" fmla="*/ 1202097 w 2457410"/>
                <a:gd name="connsiteY15" fmla="*/ 460605 h 1203333"/>
                <a:gd name="connsiteX16" fmla="*/ 1418842 w 2457410"/>
                <a:gd name="connsiteY16" fmla="*/ 441032 h 1203333"/>
                <a:gd name="connsiteX17" fmla="*/ 1662408 w 2457410"/>
                <a:gd name="connsiteY17" fmla="*/ 388840 h 1203333"/>
                <a:gd name="connsiteX18" fmla="*/ 1682705 w 2457410"/>
                <a:gd name="connsiteY18" fmla="*/ 363468 h 1203333"/>
                <a:gd name="connsiteX19" fmla="*/ 1729824 w 2457410"/>
                <a:gd name="connsiteY19" fmla="*/ 179344 h 1203333"/>
                <a:gd name="connsiteX20" fmla="*/ 1860306 w 2457410"/>
                <a:gd name="connsiteY20" fmla="*/ 59735 h 1203333"/>
                <a:gd name="connsiteX21" fmla="*/ 1914673 w 2457410"/>
                <a:gd name="connsiteY21" fmla="*/ 88006 h 1203333"/>
                <a:gd name="connsiteX22" fmla="*/ 1926996 w 2457410"/>
                <a:gd name="connsiteY22" fmla="*/ 151797 h 1203333"/>
                <a:gd name="connsiteX23" fmla="*/ 1939320 w 2457410"/>
                <a:gd name="connsiteY23" fmla="*/ 203990 h 1203333"/>
                <a:gd name="connsiteX24" fmla="*/ 1957442 w 2457410"/>
                <a:gd name="connsiteY24" fmla="*/ 373617 h 1203333"/>
                <a:gd name="connsiteX25" fmla="*/ 1967591 w 2457410"/>
                <a:gd name="connsiteY25" fmla="*/ 409862 h 1203333"/>
                <a:gd name="connsiteX26" fmla="*/ 2074876 w 2457410"/>
                <a:gd name="connsiteY26" fmla="*/ 562816 h 1203333"/>
                <a:gd name="connsiteX27" fmla="*/ 2098798 w 2457410"/>
                <a:gd name="connsiteY27" fmla="*/ 570065 h 1203333"/>
                <a:gd name="connsiteX28" fmla="*/ 2178537 w 2457410"/>
                <a:gd name="connsiteY28" fmla="*/ 567890 h 1203333"/>
                <a:gd name="connsiteX29" fmla="*/ 2254651 w 2457410"/>
                <a:gd name="connsiteY29" fmla="*/ 567890 h 1203333"/>
                <a:gd name="connsiteX30" fmla="*/ 2315543 w 2457410"/>
                <a:gd name="connsiteY30" fmla="*/ 601235 h 1203333"/>
                <a:gd name="connsiteX31" fmla="*/ 2451099 w 2457410"/>
                <a:gd name="connsiteY31" fmla="*/ 804932 h 1203333"/>
                <a:gd name="connsiteX32" fmla="*/ 2451099 w 2457410"/>
                <a:gd name="connsiteY32" fmla="*/ 965135 h 1203333"/>
                <a:gd name="connsiteX33" fmla="*/ 2380059 w 2457410"/>
                <a:gd name="connsiteY33" fmla="*/ 1068796 h 1203333"/>
                <a:gd name="connsiteX34" fmla="*/ 2332940 w 2457410"/>
                <a:gd name="connsiteY34" fmla="*/ 1108665 h 1203333"/>
                <a:gd name="connsiteX35" fmla="*/ 2266250 w 2457410"/>
                <a:gd name="connsiteY35" fmla="*/ 1147810 h 1203333"/>
                <a:gd name="connsiteX36" fmla="*/ 1559472 w 2457410"/>
                <a:gd name="connsiteY36" fmla="*/ 1151434 h 1203333"/>
                <a:gd name="connsiteX37" fmla="*/ 1405793 w 2457410"/>
                <a:gd name="connsiteY37" fmla="*/ 1116639 h 1203333"/>
                <a:gd name="connsiteX38" fmla="*/ 1023771 w 2457410"/>
                <a:gd name="connsiteY38" fmla="*/ 1001380 h 1203333"/>
                <a:gd name="connsiteX39" fmla="*/ 824424 w 2457410"/>
                <a:gd name="connsiteY39" fmla="*/ 895545 h 1203333"/>
                <a:gd name="connsiteX40" fmla="*/ 628701 w 2457410"/>
                <a:gd name="connsiteY40" fmla="*/ 704171 h 1203333"/>
                <a:gd name="connsiteX41" fmla="*/ 419930 w 2457410"/>
                <a:gd name="connsiteY41" fmla="*/ 515697 h 120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457410" h="1203333">
                  <a:moveTo>
                    <a:pt x="419930" y="515697"/>
                  </a:moveTo>
                  <a:cubicBezTo>
                    <a:pt x="353239" y="460605"/>
                    <a:pt x="284373" y="406237"/>
                    <a:pt x="216233" y="351870"/>
                  </a:cubicBezTo>
                  <a:cubicBezTo>
                    <a:pt x="201735" y="340271"/>
                    <a:pt x="185787" y="330123"/>
                    <a:pt x="174913" y="314900"/>
                  </a:cubicBezTo>
                  <a:cubicBezTo>
                    <a:pt x="164040" y="300402"/>
                    <a:pt x="157516" y="284454"/>
                    <a:pt x="163315" y="267056"/>
                  </a:cubicBezTo>
                  <a:cubicBezTo>
                    <a:pt x="167664" y="252558"/>
                    <a:pt x="161140" y="246034"/>
                    <a:pt x="150267" y="239510"/>
                  </a:cubicBezTo>
                  <a:cubicBezTo>
                    <a:pt x="113297" y="215589"/>
                    <a:pt x="76327" y="190217"/>
                    <a:pt x="44431" y="159046"/>
                  </a:cubicBezTo>
                  <a:cubicBezTo>
                    <a:pt x="40807" y="155422"/>
                    <a:pt x="36458" y="151797"/>
                    <a:pt x="32833" y="147448"/>
                  </a:cubicBezTo>
                  <a:cubicBezTo>
                    <a:pt x="-2687" y="109753"/>
                    <a:pt x="-8486" y="80757"/>
                    <a:pt x="11086" y="44512"/>
                  </a:cubicBezTo>
                  <a:cubicBezTo>
                    <a:pt x="27034" y="14791"/>
                    <a:pt x="72702" y="-4781"/>
                    <a:pt x="112572" y="1018"/>
                  </a:cubicBezTo>
                  <a:cubicBezTo>
                    <a:pt x="156066" y="7542"/>
                    <a:pt x="195935" y="27115"/>
                    <a:pt x="234355" y="46687"/>
                  </a:cubicBezTo>
                  <a:cubicBezTo>
                    <a:pt x="260452" y="60460"/>
                    <a:pt x="286548" y="74958"/>
                    <a:pt x="311919" y="90181"/>
                  </a:cubicBezTo>
                  <a:cubicBezTo>
                    <a:pt x="322068" y="95980"/>
                    <a:pt x="327867" y="97430"/>
                    <a:pt x="336566" y="86556"/>
                  </a:cubicBezTo>
                  <a:cubicBezTo>
                    <a:pt x="372086" y="42337"/>
                    <a:pt x="412681" y="30739"/>
                    <a:pt x="467048" y="48862"/>
                  </a:cubicBezTo>
                  <a:cubicBezTo>
                    <a:pt x="519966" y="66259"/>
                    <a:pt x="565634" y="97430"/>
                    <a:pt x="611303" y="128601"/>
                  </a:cubicBezTo>
                  <a:cubicBezTo>
                    <a:pt x="730187" y="209789"/>
                    <a:pt x="844721" y="297502"/>
                    <a:pt x="967954" y="372167"/>
                  </a:cubicBezTo>
                  <a:cubicBezTo>
                    <a:pt x="1040444" y="415661"/>
                    <a:pt x="1117283" y="449731"/>
                    <a:pt x="1202097" y="460605"/>
                  </a:cubicBezTo>
                  <a:cubicBezTo>
                    <a:pt x="1276036" y="470028"/>
                    <a:pt x="1347801" y="460605"/>
                    <a:pt x="1418842" y="441032"/>
                  </a:cubicBezTo>
                  <a:cubicBezTo>
                    <a:pt x="1499306" y="418561"/>
                    <a:pt x="1580494" y="401888"/>
                    <a:pt x="1662408" y="388840"/>
                  </a:cubicBezTo>
                  <a:cubicBezTo>
                    <a:pt x="1679806" y="385940"/>
                    <a:pt x="1681255" y="376516"/>
                    <a:pt x="1682705" y="363468"/>
                  </a:cubicBezTo>
                  <a:cubicBezTo>
                    <a:pt x="1688504" y="299677"/>
                    <a:pt x="1700828" y="237336"/>
                    <a:pt x="1729824" y="179344"/>
                  </a:cubicBezTo>
                  <a:cubicBezTo>
                    <a:pt x="1758095" y="122801"/>
                    <a:pt x="1799414" y="80032"/>
                    <a:pt x="1860306" y="59735"/>
                  </a:cubicBezTo>
                  <a:cubicBezTo>
                    <a:pt x="1890026" y="49586"/>
                    <a:pt x="1905974" y="56835"/>
                    <a:pt x="1914673" y="88006"/>
                  </a:cubicBezTo>
                  <a:cubicBezTo>
                    <a:pt x="1920472" y="109028"/>
                    <a:pt x="1923372" y="130775"/>
                    <a:pt x="1926996" y="151797"/>
                  </a:cubicBezTo>
                  <a:cubicBezTo>
                    <a:pt x="1929896" y="169195"/>
                    <a:pt x="1932071" y="187317"/>
                    <a:pt x="1939320" y="203990"/>
                  </a:cubicBezTo>
                  <a:cubicBezTo>
                    <a:pt x="1964691" y="258358"/>
                    <a:pt x="1965416" y="315625"/>
                    <a:pt x="1957442" y="373617"/>
                  </a:cubicBezTo>
                  <a:cubicBezTo>
                    <a:pt x="1955267" y="388115"/>
                    <a:pt x="1959617" y="398988"/>
                    <a:pt x="1967591" y="409862"/>
                  </a:cubicBezTo>
                  <a:cubicBezTo>
                    <a:pt x="2003836" y="460605"/>
                    <a:pt x="2039356" y="511348"/>
                    <a:pt x="2074876" y="562816"/>
                  </a:cubicBezTo>
                  <a:cubicBezTo>
                    <a:pt x="2080675" y="570790"/>
                    <a:pt x="2090099" y="570790"/>
                    <a:pt x="2098798" y="570065"/>
                  </a:cubicBezTo>
                  <a:cubicBezTo>
                    <a:pt x="2125619" y="568615"/>
                    <a:pt x="2152440" y="572239"/>
                    <a:pt x="2178537" y="567890"/>
                  </a:cubicBezTo>
                  <a:cubicBezTo>
                    <a:pt x="2201733" y="567890"/>
                    <a:pt x="2231454" y="562816"/>
                    <a:pt x="2254651" y="567890"/>
                  </a:cubicBezTo>
                  <a:cubicBezTo>
                    <a:pt x="2274948" y="572239"/>
                    <a:pt x="2298145" y="589637"/>
                    <a:pt x="2315543" y="601235"/>
                  </a:cubicBezTo>
                  <a:cubicBezTo>
                    <a:pt x="2390932" y="650529"/>
                    <a:pt x="2430802" y="719394"/>
                    <a:pt x="2451099" y="804932"/>
                  </a:cubicBezTo>
                  <a:cubicBezTo>
                    <a:pt x="2463422" y="855675"/>
                    <a:pt x="2471396" y="916567"/>
                    <a:pt x="2451099" y="965135"/>
                  </a:cubicBezTo>
                  <a:cubicBezTo>
                    <a:pt x="2435151" y="1002105"/>
                    <a:pt x="2422103" y="1052123"/>
                    <a:pt x="2380059" y="1068796"/>
                  </a:cubicBezTo>
                  <a:cubicBezTo>
                    <a:pt x="2361936" y="1076045"/>
                    <a:pt x="2349613" y="1097792"/>
                    <a:pt x="2332940" y="1108665"/>
                  </a:cubicBezTo>
                  <a:cubicBezTo>
                    <a:pt x="2311918" y="1123163"/>
                    <a:pt x="2289446" y="1136212"/>
                    <a:pt x="2266250" y="1147810"/>
                  </a:cubicBezTo>
                  <a:cubicBezTo>
                    <a:pt x="2049504" y="1254370"/>
                    <a:pt x="1784916" y="1197828"/>
                    <a:pt x="1559472" y="1151434"/>
                  </a:cubicBezTo>
                  <a:cubicBezTo>
                    <a:pt x="1508004" y="1140561"/>
                    <a:pt x="1456536" y="1128963"/>
                    <a:pt x="1405793" y="1116639"/>
                  </a:cubicBezTo>
                  <a:cubicBezTo>
                    <a:pt x="1278211" y="1085469"/>
                    <a:pt x="1145554" y="1052123"/>
                    <a:pt x="1023771" y="1001380"/>
                  </a:cubicBezTo>
                  <a:cubicBezTo>
                    <a:pt x="954181" y="973109"/>
                    <a:pt x="885315" y="941213"/>
                    <a:pt x="824424" y="895545"/>
                  </a:cubicBezTo>
                  <a:cubicBezTo>
                    <a:pt x="751209" y="840452"/>
                    <a:pt x="693942" y="768687"/>
                    <a:pt x="628701" y="704171"/>
                  </a:cubicBezTo>
                  <a:cubicBezTo>
                    <a:pt x="562735" y="637480"/>
                    <a:pt x="492419" y="575864"/>
                    <a:pt x="419930" y="515697"/>
                  </a:cubicBezTo>
                  <a:close/>
                </a:path>
              </a:pathLst>
            </a:custGeom>
            <a:solidFill>
              <a:srgbClr val="FEC69F"/>
            </a:solidFill>
            <a:ln w="7249" cap="flat">
              <a:noFill/>
              <a:prstDash val="solid"/>
              <a:miter/>
            </a:ln>
          </p:spPr>
          <p:txBody>
            <a:bodyPr rtlCol="0" anchor="ctr"/>
            <a:lstStyle/>
            <a:p>
              <a:endParaRPr lang="en-US"/>
            </a:p>
          </p:txBody>
        </p:sp>
        <p:sp>
          <p:nvSpPr>
            <p:cNvPr id="12" name="자유형: 도형 12">
              <a:extLst>
                <a:ext uri="{FF2B5EF4-FFF2-40B4-BE49-F238E27FC236}">
                  <a16:creationId xmlns:a16="http://schemas.microsoft.com/office/drawing/2014/main" id="{F4B56251-1F00-AD16-2B64-76978AF9859A}"/>
                </a:ext>
              </a:extLst>
            </p:cNvPr>
            <p:cNvSpPr/>
            <p:nvPr/>
          </p:nvSpPr>
          <p:spPr>
            <a:xfrm>
              <a:off x="8213379" y="2220151"/>
              <a:ext cx="3266400" cy="3680318"/>
            </a:xfrm>
            <a:custGeom>
              <a:avLst/>
              <a:gdLst>
                <a:gd name="connsiteX0" fmla="*/ 34795 w 3266400"/>
                <a:gd name="connsiteY0" fmla="*/ 2996736 h 3680318"/>
                <a:gd name="connsiteX1" fmla="*/ 34795 w 3266400"/>
                <a:gd name="connsiteY1" fmla="*/ 3680318 h 3680318"/>
                <a:gd name="connsiteX2" fmla="*/ 34795 w 3266400"/>
                <a:gd name="connsiteY2" fmla="*/ 2996736 h 3680318"/>
                <a:gd name="connsiteX3" fmla="*/ 2801013 w 3266400"/>
                <a:gd name="connsiteY3" fmla="*/ 300108 h 3680318"/>
                <a:gd name="connsiteX4" fmla="*/ 3266400 w 3266400"/>
                <a:gd name="connsiteY4" fmla="*/ 2083363 h 3680318"/>
                <a:gd name="connsiteX5" fmla="*/ 2872053 w 3266400"/>
                <a:gd name="connsiteY5" fmla="*/ 1249728 h 3680318"/>
                <a:gd name="connsiteX6" fmla="*/ 2801013 w 3266400"/>
                <a:gd name="connsiteY6" fmla="*/ 300108 h 3680318"/>
                <a:gd name="connsiteX7" fmla="*/ 102212 w 3266400"/>
                <a:gd name="connsiteY7" fmla="*/ 0 h 3680318"/>
                <a:gd name="connsiteX8" fmla="*/ 99312 w 3266400"/>
                <a:gd name="connsiteY8" fmla="*/ 664009 h 3680318"/>
                <a:gd name="connsiteX9" fmla="*/ 79015 w 3266400"/>
                <a:gd name="connsiteY9" fmla="*/ 1147518 h 3680318"/>
                <a:gd name="connsiteX10" fmla="*/ 0 w 3266400"/>
                <a:gd name="connsiteY10" fmla="*/ 1868793 h 3680318"/>
                <a:gd name="connsiteX11" fmla="*/ 3624 w 3266400"/>
                <a:gd name="connsiteY11" fmla="*/ 1660747 h 3680318"/>
                <a:gd name="connsiteX12" fmla="*/ 102212 w 3266400"/>
                <a:gd name="connsiteY12" fmla="*/ 0 h 368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66400" h="3680318">
                  <a:moveTo>
                    <a:pt x="34795" y="2996736"/>
                  </a:moveTo>
                  <a:cubicBezTo>
                    <a:pt x="53643" y="3075750"/>
                    <a:pt x="55093" y="3451249"/>
                    <a:pt x="34795" y="3680318"/>
                  </a:cubicBezTo>
                  <a:cubicBezTo>
                    <a:pt x="34795" y="3453424"/>
                    <a:pt x="34795" y="3226530"/>
                    <a:pt x="34795" y="2996736"/>
                  </a:cubicBezTo>
                  <a:close/>
                  <a:moveTo>
                    <a:pt x="2801013" y="300108"/>
                  </a:moveTo>
                  <a:cubicBezTo>
                    <a:pt x="2862629" y="475534"/>
                    <a:pt x="3245378" y="1954331"/>
                    <a:pt x="3266400" y="2083363"/>
                  </a:cubicBezTo>
                  <a:cubicBezTo>
                    <a:pt x="3180861" y="1943457"/>
                    <a:pt x="2877852" y="1303371"/>
                    <a:pt x="2872053" y="1249728"/>
                  </a:cubicBezTo>
                  <a:cubicBezTo>
                    <a:pt x="2866254" y="1235955"/>
                    <a:pt x="2803913" y="532801"/>
                    <a:pt x="2801013" y="300108"/>
                  </a:cubicBezTo>
                  <a:close/>
                  <a:moveTo>
                    <a:pt x="102212" y="0"/>
                  </a:moveTo>
                  <a:cubicBezTo>
                    <a:pt x="105111" y="725"/>
                    <a:pt x="98587" y="637187"/>
                    <a:pt x="99312" y="664009"/>
                  </a:cubicBezTo>
                  <a:cubicBezTo>
                    <a:pt x="102212" y="738674"/>
                    <a:pt x="86264" y="1061254"/>
                    <a:pt x="79015" y="1147518"/>
                  </a:cubicBezTo>
                  <a:cubicBezTo>
                    <a:pt x="71765" y="1238855"/>
                    <a:pt x="2900" y="1818775"/>
                    <a:pt x="0" y="1868793"/>
                  </a:cubicBezTo>
                  <a:cubicBezTo>
                    <a:pt x="0" y="1873142"/>
                    <a:pt x="2175" y="1691917"/>
                    <a:pt x="3624" y="1660747"/>
                  </a:cubicBezTo>
                  <a:cubicBezTo>
                    <a:pt x="6524" y="1591881"/>
                    <a:pt x="100762" y="2900"/>
                    <a:pt x="102212" y="0"/>
                  </a:cubicBezTo>
                  <a:close/>
                </a:path>
              </a:pathLst>
            </a:custGeom>
            <a:solidFill>
              <a:schemeClr val="accent1">
                <a:lumMod val="60000"/>
                <a:lumOff val="40000"/>
              </a:schemeClr>
            </a:solidFill>
            <a:ln w="7249" cap="flat">
              <a:noFill/>
              <a:prstDash val="solid"/>
              <a:miter/>
            </a:ln>
          </p:spPr>
          <p:txBody>
            <a:bodyPr wrap="square" rtlCol="0" anchor="ctr">
              <a:noAutofit/>
            </a:bodyPr>
            <a:lstStyle/>
            <a:p>
              <a:endParaRPr lang="en-US"/>
            </a:p>
          </p:txBody>
        </p:sp>
      </p:grpSp>
      <p:grpSp>
        <p:nvGrpSpPr>
          <p:cNvPr id="13" name="그룹 191">
            <a:extLst>
              <a:ext uri="{FF2B5EF4-FFF2-40B4-BE49-F238E27FC236}">
                <a16:creationId xmlns:a16="http://schemas.microsoft.com/office/drawing/2014/main" id="{D359B51B-2D06-DCFE-214B-040B9BBD8609}"/>
              </a:ext>
            </a:extLst>
          </p:cNvPr>
          <p:cNvGrpSpPr/>
          <p:nvPr/>
        </p:nvGrpSpPr>
        <p:grpSpPr>
          <a:xfrm>
            <a:off x="5464024" y="2378811"/>
            <a:ext cx="3703966" cy="4258527"/>
            <a:chOff x="295274" y="1063756"/>
            <a:chExt cx="4416575" cy="5857658"/>
          </a:xfrm>
        </p:grpSpPr>
        <p:sp>
          <p:nvSpPr>
            <p:cNvPr id="14" name="자유형: 도형 192">
              <a:extLst>
                <a:ext uri="{FF2B5EF4-FFF2-40B4-BE49-F238E27FC236}">
                  <a16:creationId xmlns:a16="http://schemas.microsoft.com/office/drawing/2014/main" id="{EA25EF48-9802-1256-B199-9E47E9FD9DB9}"/>
                </a:ext>
              </a:extLst>
            </p:cNvPr>
            <p:cNvSpPr/>
            <p:nvPr/>
          </p:nvSpPr>
          <p:spPr>
            <a:xfrm>
              <a:off x="2153197" y="2786249"/>
              <a:ext cx="568632" cy="985221"/>
            </a:xfrm>
            <a:custGeom>
              <a:avLst/>
              <a:gdLst>
                <a:gd name="connsiteX0" fmla="*/ 4949 w 408452"/>
                <a:gd name="connsiteY0" fmla="*/ 904070 h 1010832"/>
                <a:gd name="connsiteX1" fmla="*/ 6210 w 408452"/>
                <a:gd name="connsiteY1" fmla="*/ 844609 h 1010832"/>
                <a:gd name="connsiteX2" fmla="*/ 6284 w 408452"/>
                <a:gd name="connsiteY2" fmla="*/ 16088 h 1010832"/>
                <a:gd name="connsiteX3" fmla="*/ 6803 w 408452"/>
                <a:gd name="connsiteY3" fmla="*/ 0 h 1010832"/>
                <a:gd name="connsiteX4" fmla="*/ 42687 w 408452"/>
                <a:gd name="connsiteY4" fmla="*/ 67468 h 1010832"/>
                <a:gd name="connsiteX5" fmla="*/ 211060 w 408452"/>
                <a:gd name="connsiteY5" fmla="*/ 143981 h 1010832"/>
                <a:gd name="connsiteX6" fmla="*/ 234488 w 408452"/>
                <a:gd name="connsiteY6" fmla="*/ 154880 h 1010832"/>
                <a:gd name="connsiteX7" fmla="*/ 408200 w 408452"/>
                <a:gd name="connsiteY7" fmla="*/ 782405 h 1010832"/>
                <a:gd name="connsiteX8" fmla="*/ 401527 w 408452"/>
                <a:gd name="connsiteY8" fmla="*/ 807168 h 1010832"/>
                <a:gd name="connsiteX9" fmla="*/ 360898 w 408452"/>
                <a:gd name="connsiteY9" fmla="*/ 860475 h 1010832"/>
                <a:gd name="connsiteX10" fmla="*/ 326497 w 408452"/>
                <a:gd name="connsiteY10" fmla="*/ 987552 h 1010832"/>
                <a:gd name="connsiteX11" fmla="*/ 326645 w 408452"/>
                <a:gd name="connsiteY11" fmla="*/ 1010832 h 1010832"/>
                <a:gd name="connsiteX12" fmla="*/ 265331 w 408452"/>
                <a:gd name="connsiteY12" fmla="*/ 983326 h 1010832"/>
                <a:gd name="connsiteX13" fmla="*/ 26599 w 408452"/>
                <a:gd name="connsiteY13" fmla="*/ 924755 h 1010832"/>
                <a:gd name="connsiteX14" fmla="*/ 4949 w 408452"/>
                <a:gd name="connsiteY14" fmla="*/ 904070 h 1010832"/>
                <a:gd name="connsiteX0" fmla="*/ 43306 w 446809"/>
                <a:gd name="connsiteY0" fmla="*/ 1170897 h 1277659"/>
                <a:gd name="connsiteX1" fmla="*/ 44567 w 446809"/>
                <a:gd name="connsiteY1" fmla="*/ 1111436 h 1277659"/>
                <a:gd name="connsiteX2" fmla="*/ 44641 w 446809"/>
                <a:gd name="connsiteY2" fmla="*/ 282915 h 1277659"/>
                <a:gd name="connsiteX3" fmla="*/ 45160 w 446809"/>
                <a:gd name="connsiteY3" fmla="*/ 266827 h 1277659"/>
                <a:gd name="connsiteX4" fmla="*/ 1106 w 446809"/>
                <a:gd name="connsiteY4" fmla="*/ 1221 h 1277659"/>
                <a:gd name="connsiteX5" fmla="*/ 249417 w 446809"/>
                <a:gd name="connsiteY5" fmla="*/ 410808 h 1277659"/>
                <a:gd name="connsiteX6" fmla="*/ 272845 w 446809"/>
                <a:gd name="connsiteY6" fmla="*/ 421707 h 1277659"/>
                <a:gd name="connsiteX7" fmla="*/ 446557 w 446809"/>
                <a:gd name="connsiteY7" fmla="*/ 1049232 h 1277659"/>
                <a:gd name="connsiteX8" fmla="*/ 439884 w 446809"/>
                <a:gd name="connsiteY8" fmla="*/ 1073995 h 1277659"/>
                <a:gd name="connsiteX9" fmla="*/ 399255 w 446809"/>
                <a:gd name="connsiteY9" fmla="*/ 1127302 h 1277659"/>
                <a:gd name="connsiteX10" fmla="*/ 364854 w 446809"/>
                <a:gd name="connsiteY10" fmla="*/ 1254379 h 1277659"/>
                <a:gd name="connsiteX11" fmla="*/ 365002 w 446809"/>
                <a:gd name="connsiteY11" fmla="*/ 1277659 h 1277659"/>
                <a:gd name="connsiteX12" fmla="*/ 303688 w 446809"/>
                <a:gd name="connsiteY12" fmla="*/ 1250153 h 1277659"/>
                <a:gd name="connsiteX13" fmla="*/ 64956 w 446809"/>
                <a:gd name="connsiteY13" fmla="*/ 1191582 h 1277659"/>
                <a:gd name="connsiteX14" fmla="*/ 43306 w 446809"/>
                <a:gd name="connsiteY14" fmla="*/ 1170897 h 1277659"/>
                <a:gd name="connsiteX0" fmla="*/ 197992 w 601495"/>
                <a:gd name="connsiteY0" fmla="*/ 1169858 h 1276620"/>
                <a:gd name="connsiteX1" fmla="*/ 199253 w 601495"/>
                <a:gd name="connsiteY1" fmla="*/ 1110397 h 1276620"/>
                <a:gd name="connsiteX2" fmla="*/ 199327 w 601495"/>
                <a:gd name="connsiteY2" fmla="*/ 281876 h 1276620"/>
                <a:gd name="connsiteX3" fmla="*/ 0 w 601495"/>
                <a:gd name="connsiteY3" fmla="*/ 465633 h 1276620"/>
                <a:gd name="connsiteX4" fmla="*/ 155792 w 601495"/>
                <a:gd name="connsiteY4" fmla="*/ 182 h 1276620"/>
                <a:gd name="connsiteX5" fmla="*/ 404103 w 601495"/>
                <a:gd name="connsiteY5" fmla="*/ 409769 h 1276620"/>
                <a:gd name="connsiteX6" fmla="*/ 427531 w 601495"/>
                <a:gd name="connsiteY6" fmla="*/ 420668 h 1276620"/>
                <a:gd name="connsiteX7" fmla="*/ 601243 w 601495"/>
                <a:gd name="connsiteY7" fmla="*/ 1048193 h 1276620"/>
                <a:gd name="connsiteX8" fmla="*/ 594570 w 601495"/>
                <a:gd name="connsiteY8" fmla="*/ 1072956 h 1276620"/>
                <a:gd name="connsiteX9" fmla="*/ 553941 w 601495"/>
                <a:gd name="connsiteY9" fmla="*/ 1126263 h 1276620"/>
                <a:gd name="connsiteX10" fmla="*/ 519540 w 601495"/>
                <a:gd name="connsiteY10" fmla="*/ 1253340 h 1276620"/>
                <a:gd name="connsiteX11" fmla="*/ 519688 w 601495"/>
                <a:gd name="connsiteY11" fmla="*/ 1276620 h 1276620"/>
                <a:gd name="connsiteX12" fmla="*/ 458374 w 601495"/>
                <a:gd name="connsiteY12" fmla="*/ 1249114 h 1276620"/>
                <a:gd name="connsiteX13" fmla="*/ 219642 w 601495"/>
                <a:gd name="connsiteY13" fmla="*/ 1190543 h 1276620"/>
                <a:gd name="connsiteX14" fmla="*/ 197992 w 601495"/>
                <a:gd name="connsiteY14" fmla="*/ 1169858 h 1276620"/>
                <a:gd name="connsiteX0" fmla="*/ 371709 w 775212"/>
                <a:gd name="connsiteY0" fmla="*/ 1169858 h 1357537"/>
                <a:gd name="connsiteX1" fmla="*/ 372970 w 775212"/>
                <a:gd name="connsiteY1" fmla="*/ 1110397 h 1357537"/>
                <a:gd name="connsiteX2" fmla="*/ 0 w 775212"/>
                <a:gd name="connsiteY2" fmla="*/ 1294425 h 1357537"/>
                <a:gd name="connsiteX3" fmla="*/ 173717 w 775212"/>
                <a:gd name="connsiteY3" fmla="*/ 465633 h 1357537"/>
                <a:gd name="connsiteX4" fmla="*/ 329509 w 775212"/>
                <a:gd name="connsiteY4" fmla="*/ 182 h 1357537"/>
                <a:gd name="connsiteX5" fmla="*/ 577820 w 775212"/>
                <a:gd name="connsiteY5" fmla="*/ 409769 h 1357537"/>
                <a:gd name="connsiteX6" fmla="*/ 601248 w 775212"/>
                <a:gd name="connsiteY6" fmla="*/ 420668 h 1357537"/>
                <a:gd name="connsiteX7" fmla="*/ 774960 w 775212"/>
                <a:gd name="connsiteY7" fmla="*/ 1048193 h 1357537"/>
                <a:gd name="connsiteX8" fmla="*/ 768287 w 775212"/>
                <a:gd name="connsiteY8" fmla="*/ 1072956 h 1357537"/>
                <a:gd name="connsiteX9" fmla="*/ 727658 w 775212"/>
                <a:gd name="connsiteY9" fmla="*/ 1126263 h 1357537"/>
                <a:gd name="connsiteX10" fmla="*/ 693257 w 775212"/>
                <a:gd name="connsiteY10" fmla="*/ 1253340 h 1357537"/>
                <a:gd name="connsiteX11" fmla="*/ 693405 w 775212"/>
                <a:gd name="connsiteY11" fmla="*/ 1276620 h 1357537"/>
                <a:gd name="connsiteX12" fmla="*/ 632091 w 775212"/>
                <a:gd name="connsiteY12" fmla="*/ 1249114 h 1357537"/>
                <a:gd name="connsiteX13" fmla="*/ 393359 w 775212"/>
                <a:gd name="connsiteY13" fmla="*/ 1190543 h 1357537"/>
                <a:gd name="connsiteX14" fmla="*/ 371709 w 775212"/>
                <a:gd name="connsiteY14" fmla="*/ 1169858 h 1357537"/>
                <a:gd name="connsiteX0" fmla="*/ 393359 w 775212"/>
                <a:gd name="connsiteY0" fmla="*/ 1190543 h 1357537"/>
                <a:gd name="connsiteX1" fmla="*/ 372970 w 775212"/>
                <a:gd name="connsiteY1" fmla="*/ 1110397 h 1357537"/>
                <a:gd name="connsiteX2" fmla="*/ 0 w 775212"/>
                <a:gd name="connsiteY2" fmla="*/ 1294425 h 1357537"/>
                <a:gd name="connsiteX3" fmla="*/ 173717 w 775212"/>
                <a:gd name="connsiteY3" fmla="*/ 465633 h 1357537"/>
                <a:gd name="connsiteX4" fmla="*/ 329509 w 775212"/>
                <a:gd name="connsiteY4" fmla="*/ 182 h 1357537"/>
                <a:gd name="connsiteX5" fmla="*/ 577820 w 775212"/>
                <a:gd name="connsiteY5" fmla="*/ 409769 h 1357537"/>
                <a:gd name="connsiteX6" fmla="*/ 601248 w 775212"/>
                <a:gd name="connsiteY6" fmla="*/ 420668 h 1357537"/>
                <a:gd name="connsiteX7" fmla="*/ 774960 w 775212"/>
                <a:gd name="connsiteY7" fmla="*/ 1048193 h 1357537"/>
                <a:gd name="connsiteX8" fmla="*/ 768287 w 775212"/>
                <a:gd name="connsiteY8" fmla="*/ 1072956 h 1357537"/>
                <a:gd name="connsiteX9" fmla="*/ 727658 w 775212"/>
                <a:gd name="connsiteY9" fmla="*/ 1126263 h 1357537"/>
                <a:gd name="connsiteX10" fmla="*/ 693257 w 775212"/>
                <a:gd name="connsiteY10" fmla="*/ 1253340 h 1357537"/>
                <a:gd name="connsiteX11" fmla="*/ 693405 w 775212"/>
                <a:gd name="connsiteY11" fmla="*/ 1276620 h 1357537"/>
                <a:gd name="connsiteX12" fmla="*/ 632091 w 775212"/>
                <a:gd name="connsiteY12" fmla="*/ 1249114 h 1357537"/>
                <a:gd name="connsiteX13" fmla="*/ 393359 w 775212"/>
                <a:gd name="connsiteY13" fmla="*/ 1190543 h 1357537"/>
                <a:gd name="connsiteX0" fmla="*/ 632091 w 775212"/>
                <a:gd name="connsiteY0" fmla="*/ 1249114 h 1357537"/>
                <a:gd name="connsiteX1" fmla="*/ 372970 w 775212"/>
                <a:gd name="connsiteY1" fmla="*/ 1110397 h 1357537"/>
                <a:gd name="connsiteX2" fmla="*/ 0 w 775212"/>
                <a:gd name="connsiteY2" fmla="*/ 1294425 h 1357537"/>
                <a:gd name="connsiteX3" fmla="*/ 173717 w 775212"/>
                <a:gd name="connsiteY3" fmla="*/ 465633 h 1357537"/>
                <a:gd name="connsiteX4" fmla="*/ 329509 w 775212"/>
                <a:gd name="connsiteY4" fmla="*/ 182 h 1357537"/>
                <a:gd name="connsiteX5" fmla="*/ 577820 w 775212"/>
                <a:gd name="connsiteY5" fmla="*/ 409769 h 1357537"/>
                <a:gd name="connsiteX6" fmla="*/ 601248 w 775212"/>
                <a:gd name="connsiteY6" fmla="*/ 420668 h 1357537"/>
                <a:gd name="connsiteX7" fmla="*/ 774960 w 775212"/>
                <a:gd name="connsiteY7" fmla="*/ 1048193 h 1357537"/>
                <a:gd name="connsiteX8" fmla="*/ 768287 w 775212"/>
                <a:gd name="connsiteY8" fmla="*/ 1072956 h 1357537"/>
                <a:gd name="connsiteX9" fmla="*/ 727658 w 775212"/>
                <a:gd name="connsiteY9" fmla="*/ 1126263 h 1357537"/>
                <a:gd name="connsiteX10" fmla="*/ 693257 w 775212"/>
                <a:gd name="connsiteY10" fmla="*/ 1253340 h 1357537"/>
                <a:gd name="connsiteX11" fmla="*/ 693405 w 775212"/>
                <a:gd name="connsiteY11" fmla="*/ 1276620 h 1357537"/>
                <a:gd name="connsiteX12" fmla="*/ 632091 w 775212"/>
                <a:gd name="connsiteY12" fmla="*/ 1249114 h 1357537"/>
                <a:gd name="connsiteX0" fmla="*/ 632091 w 775212"/>
                <a:gd name="connsiteY0" fmla="*/ 1249114 h 1343144"/>
                <a:gd name="connsiteX1" fmla="*/ 0 w 775212"/>
                <a:gd name="connsiteY1" fmla="*/ 1294425 h 1343144"/>
                <a:gd name="connsiteX2" fmla="*/ 173717 w 775212"/>
                <a:gd name="connsiteY2" fmla="*/ 465633 h 1343144"/>
                <a:gd name="connsiteX3" fmla="*/ 329509 w 775212"/>
                <a:gd name="connsiteY3" fmla="*/ 182 h 1343144"/>
                <a:gd name="connsiteX4" fmla="*/ 577820 w 775212"/>
                <a:gd name="connsiteY4" fmla="*/ 409769 h 1343144"/>
                <a:gd name="connsiteX5" fmla="*/ 601248 w 775212"/>
                <a:gd name="connsiteY5" fmla="*/ 420668 h 1343144"/>
                <a:gd name="connsiteX6" fmla="*/ 774960 w 775212"/>
                <a:gd name="connsiteY6" fmla="*/ 1048193 h 1343144"/>
                <a:gd name="connsiteX7" fmla="*/ 768287 w 775212"/>
                <a:gd name="connsiteY7" fmla="*/ 1072956 h 1343144"/>
                <a:gd name="connsiteX8" fmla="*/ 727658 w 775212"/>
                <a:gd name="connsiteY8" fmla="*/ 1126263 h 1343144"/>
                <a:gd name="connsiteX9" fmla="*/ 693257 w 775212"/>
                <a:gd name="connsiteY9" fmla="*/ 1253340 h 1343144"/>
                <a:gd name="connsiteX10" fmla="*/ 693405 w 775212"/>
                <a:gd name="connsiteY10" fmla="*/ 1276620 h 1343144"/>
                <a:gd name="connsiteX11" fmla="*/ 632091 w 775212"/>
                <a:gd name="connsiteY11" fmla="*/ 1249114 h 134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5212" h="1343144">
                  <a:moveTo>
                    <a:pt x="632091" y="1249114"/>
                  </a:moveTo>
                  <a:cubicBezTo>
                    <a:pt x="516524" y="1252081"/>
                    <a:pt x="76396" y="1425005"/>
                    <a:pt x="0" y="1294425"/>
                  </a:cubicBezTo>
                  <a:cubicBezTo>
                    <a:pt x="0" y="1289087"/>
                    <a:pt x="173495" y="470971"/>
                    <a:pt x="173717" y="465633"/>
                  </a:cubicBezTo>
                  <a:cubicBezTo>
                    <a:pt x="193438" y="483946"/>
                    <a:pt x="262158" y="9493"/>
                    <a:pt x="329509" y="182"/>
                  </a:cubicBezTo>
                  <a:cubicBezTo>
                    <a:pt x="396860" y="-9129"/>
                    <a:pt x="532530" y="339688"/>
                    <a:pt x="577820" y="409769"/>
                  </a:cubicBezTo>
                  <a:cubicBezTo>
                    <a:pt x="623110" y="479850"/>
                    <a:pt x="596133" y="407767"/>
                    <a:pt x="601248" y="420668"/>
                  </a:cubicBezTo>
                  <a:cubicBezTo>
                    <a:pt x="681988" y="623590"/>
                    <a:pt x="753682" y="828885"/>
                    <a:pt x="774960" y="1048193"/>
                  </a:cubicBezTo>
                  <a:cubicBezTo>
                    <a:pt x="775924" y="1057757"/>
                    <a:pt x="774218" y="1065320"/>
                    <a:pt x="768287" y="1072956"/>
                  </a:cubicBezTo>
                  <a:cubicBezTo>
                    <a:pt x="754497" y="1090527"/>
                    <a:pt x="743005" y="1110175"/>
                    <a:pt x="727658" y="1126263"/>
                  </a:cubicBezTo>
                  <a:cubicBezTo>
                    <a:pt x="692812" y="1162889"/>
                    <a:pt x="687029" y="1206113"/>
                    <a:pt x="693257" y="1253340"/>
                  </a:cubicBezTo>
                  <a:cubicBezTo>
                    <a:pt x="694147" y="1260309"/>
                    <a:pt x="693405" y="1267427"/>
                    <a:pt x="693405" y="1276620"/>
                  </a:cubicBezTo>
                  <a:cubicBezTo>
                    <a:pt x="672275" y="1267130"/>
                    <a:pt x="652480" y="1257344"/>
                    <a:pt x="632091" y="1249114"/>
                  </a:cubicBezTo>
                  <a:close/>
                </a:path>
              </a:pathLst>
            </a:custGeom>
            <a:solidFill>
              <a:srgbClr val="6F431E"/>
            </a:solidFill>
            <a:ln w="7404" cap="flat">
              <a:noFill/>
              <a:prstDash val="solid"/>
              <a:miter/>
            </a:ln>
          </p:spPr>
          <p:txBody>
            <a:bodyPr rtlCol="0" anchor="ctr"/>
            <a:lstStyle/>
            <a:p>
              <a:endParaRPr lang="ko-KR" altLang="en-US"/>
            </a:p>
          </p:txBody>
        </p:sp>
        <p:sp>
          <p:nvSpPr>
            <p:cNvPr id="17" name="자유형: 도형 193">
              <a:extLst>
                <a:ext uri="{FF2B5EF4-FFF2-40B4-BE49-F238E27FC236}">
                  <a16:creationId xmlns:a16="http://schemas.microsoft.com/office/drawing/2014/main" id="{0D1D2D7C-5454-752C-E612-A43A38A1E7C0}"/>
                </a:ext>
              </a:extLst>
            </p:cNvPr>
            <p:cNvSpPr/>
            <p:nvPr/>
          </p:nvSpPr>
          <p:spPr>
            <a:xfrm rot="280418">
              <a:off x="621511" y="4703322"/>
              <a:ext cx="1565860" cy="1477560"/>
            </a:xfrm>
            <a:custGeom>
              <a:avLst/>
              <a:gdLst>
                <a:gd name="connsiteX0" fmla="*/ 0 w 887957"/>
                <a:gd name="connsiteY0" fmla="*/ 52120 h 837884"/>
                <a:gd name="connsiteX1" fmla="*/ 270515 w 887957"/>
                <a:gd name="connsiteY1" fmla="*/ 0 h 837884"/>
                <a:gd name="connsiteX2" fmla="*/ 276443 w 887957"/>
                <a:gd name="connsiteY2" fmla="*/ 6353 h 837884"/>
                <a:gd name="connsiteX3" fmla="*/ 446076 w 887957"/>
                <a:gd name="connsiteY3" fmla="*/ 178077 h 837884"/>
                <a:gd name="connsiteX4" fmla="*/ 631698 w 887957"/>
                <a:gd name="connsiteY4" fmla="*/ 300756 h 837884"/>
                <a:gd name="connsiteX5" fmla="*/ 778216 w 887957"/>
                <a:gd name="connsiteY5" fmla="*/ 385256 h 837884"/>
                <a:gd name="connsiteX6" fmla="*/ 798292 w 887957"/>
                <a:gd name="connsiteY6" fmla="*/ 538805 h 837884"/>
                <a:gd name="connsiteX7" fmla="*/ 887756 w 887957"/>
                <a:gd name="connsiteY7" fmla="*/ 835664 h 837884"/>
                <a:gd name="connsiteX8" fmla="*/ 772695 w 887957"/>
                <a:gd name="connsiteY8" fmla="*/ 803591 h 837884"/>
                <a:gd name="connsiteX9" fmla="*/ 518394 w 887957"/>
                <a:gd name="connsiteY9" fmla="*/ 622379 h 837884"/>
                <a:gd name="connsiteX10" fmla="*/ 372246 w 887957"/>
                <a:gd name="connsiteY10" fmla="*/ 483078 h 837884"/>
                <a:gd name="connsiteX11" fmla="*/ 73752 w 887957"/>
                <a:gd name="connsiteY11" fmla="*/ 127346 h 837884"/>
                <a:gd name="connsiteX12" fmla="*/ 31718 w 887957"/>
                <a:gd name="connsiteY12" fmla="*/ 87872 h 837884"/>
                <a:gd name="connsiteX13" fmla="*/ 1245 w 887957"/>
                <a:gd name="connsiteY13" fmla="*/ 53837 h 83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7957" h="837884">
                  <a:moveTo>
                    <a:pt x="0" y="52120"/>
                  </a:moveTo>
                  <a:lnTo>
                    <a:pt x="270515" y="0"/>
                  </a:lnTo>
                  <a:lnTo>
                    <a:pt x="276443" y="6353"/>
                  </a:lnTo>
                  <a:cubicBezTo>
                    <a:pt x="315839" y="48286"/>
                    <a:pt x="398591" y="134709"/>
                    <a:pt x="446076" y="178077"/>
                  </a:cubicBezTo>
                  <a:cubicBezTo>
                    <a:pt x="501525" y="228715"/>
                    <a:pt x="565887" y="265815"/>
                    <a:pt x="631698" y="300756"/>
                  </a:cubicBezTo>
                  <a:cubicBezTo>
                    <a:pt x="676970" y="324810"/>
                    <a:pt x="777938" y="377731"/>
                    <a:pt x="778216" y="385256"/>
                  </a:cubicBezTo>
                  <a:cubicBezTo>
                    <a:pt x="780220" y="437035"/>
                    <a:pt x="788608" y="488012"/>
                    <a:pt x="798292" y="538805"/>
                  </a:cubicBezTo>
                  <a:cubicBezTo>
                    <a:pt x="806711" y="582936"/>
                    <a:pt x="892660" y="832951"/>
                    <a:pt x="887756" y="835664"/>
                  </a:cubicBezTo>
                  <a:cubicBezTo>
                    <a:pt x="869038" y="845995"/>
                    <a:pt x="790397" y="817716"/>
                    <a:pt x="772695" y="803591"/>
                  </a:cubicBezTo>
                  <a:cubicBezTo>
                    <a:pt x="721748" y="763038"/>
                    <a:pt x="549295" y="646311"/>
                    <a:pt x="518394" y="622379"/>
                  </a:cubicBezTo>
                  <a:cubicBezTo>
                    <a:pt x="464919" y="580962"/>
                    <a:pt x="417734" y="532853"/>
                    <a:pt x="372246" y="483078"/>
                  </a:cubicBezTo>
                  <a:cubicBezTo>
                    <a:pt x="267701" y="368726"/>
                    <a:pt x="170988" y="247805"/>
                    <a:pt x="73752" y="127346"/>
                  </a:cubicBezTo>
                  <a:cubicBezTo>
                    <a:pt x="61416" y="112050"/>
                    <a:pt x="46953" y="99776"/>
                    <a:pt x="31718" y="87872"/>
                  </a:cubicBezTo>
                  <a:cubicBezTo>
                    <a:pt x="22235" y="80486"/>
                    <a:pt x="10624" y="66300"/>
                    <a:pt x="1245" y="53837"/>
                  </a:cubicBezTo>
                  <a:close/>
                </a:path>
              </a:pathLst>
            </a:custGeom>
            <a:solidFill>
              <a:srgbClr val="FDC790"/>
            </a:solidFill>
            <a:ln w="7404" cap="flat">
              <a:noFill/>
              <a:prstDash val="solid"/>
              <a:miter/>
            </a:ln>
          </p:spPr>
          <p:txBody>
            <a:bodyPr wrap="square" rtlCol="0" anchor="ctr">
              <a:noAutofit/>
            </a:bodyPr>
            <a:lstStyle/>
            <a:p>
              <a:endParaRPr lang="ko-KR" altLang="en-US"/>
            </a:p>
          </p:txBody>
        </p:sp>
        <p:sp>
          <p:nvSpPr>
            <p:cNvPr id="18" name="자유형: 도형 194">
              <a:extLst>
                <a:ext uri="{FF2B5EF4-FFF2-40B4-BE49-F238E27FC236}">
                  <a16:creationId xmlns:a16="http://schemas.microsoft.com/office/drawing/2014/main" id="{04C90B51-1C97-66BE-B350-A23A778C3925}"/>
                </a:ext>
              </a:extLst>
            </p:cNvPr>
            <p:cNvSpPr/>
            <p:nvPr/>
          </p:nvSpPr>
          <p:spPr>
            <a:xfrm>
              <a:off x="1625205" y="3344674"/>
              <a:ext cx="3086644" cy="3576740"/>
            </a:xfrm>
            <a:custGeom>
              <a:avLst/>
              <a:gdLst>
                <a:gd name="connsiteX0" fmla="*/ 4123457 w 4130484"/>
                <a:gd name="connsiteY0" fmla="*/ 1873213 h 4803502"/>
                <a:gd name="connsiteX1" fmla="*/ 3959087 w 4130484"/>
                <a:gd name="connsiteY1" fmla="*/ 1470037 h 4803502"/>
                <a:gd name="connsiteX2" fmla="*/ 3864484 w 4130484"/>
                <a:gd name="connsiteY2" fmla="*/ 1022228 h 4803502"/>
                <a:gd name="connsiteX3" fmla="*/ 3681802 w 4130484"/>
                <a:gd name="connsiteY3" fmla="*/ 425397 h 4803502"/>
                <a:gd name="connsiteX4" fmla="*/ 3438176 w 4130484"/>
                <a:gd name="connsiteY4" fmla="*/ 116675 h 4803502"/>
                <a:gd name="connsiteX5" fmla="*/ 2938765 w 4130484"/>
                <a:gd name="connsiteY5" fmla="*/ 12804 h 4803502"/>
                <a:gd name="connsiteX6" fmla="*/ 2621814 w 4130484"/>
                <a:gd name="connsiteY6" fmla="*/ 117491 h 4803502"/>
                <a:gd name="connsiteX7" fmla="*/ 1012001 w 4130484"/>
                <a:gd name="connsiteY7" fmla="*/ 448677 h 4803502"/>
                <a:gd name="connsiteX8" fmla="*/ 463361 w 4130484"/>
                <a:gd name="connsiteY8" fmla="*/ 567301 h 4803502"/>
                <a:gd name="connsiteX9" fmla="*/ 64336 w 4130484"/>
                <a:gd name="connsiteY9" fmla="*/ 2278021 h 4803502"/>
                <a:gd name="connsiteX10" fmla="*/ 42391 w 4130484"/>
                <a:gd name="connsiteY10" fmla="*/ 2360613 h 4803502"/>
                <a:gd name="connsiteX11" fmla="*/ 96662 w 4130484"/>
                <a:gd name="connsiteY11" fmla="*/ 2440240 h 4803502"/>
                <a:gd name="connsiteX12" fmla="*/ 404641 w 4130484"/>
                <a:gd name="connsiteY12" fmla="*/ 2860394 h 4803502"/>
                <a:gd name="connsiteX13" fmla="*/ 417838 w 4130484"/>
                <a:gd name="connsiteY13" fmla="*/ 2894277 h 4803502"/>
                <a:gd name="connsiteX14" fmla="*/ 374985 w 4130484"/>
                <a:gd name="connsiteY14" fmla="*/ 3123593 h 4803502"/>
                <a:gd name="connsiteX15" fmla="*/ 274895 w 4130484"/>
                <a:gd name="connsiteY15" fmla="*/ 3432611 h 4803502"/>
                <a:gd name="connsiteX16" fmla="*/ 185259 w 4130484"/>
                <a:gd name="connsiteY16" fmla="*/ 3667859 h 4803502"/>
                <a:gd name="connsiteX17" fmla="*/ 141220 w 4130484"/>
                <a:gd name="connsiteY17" fmla="*/ 3675051 h 4803502"/>
                <a:gd name="connsiteX18" fmla="*/ 22966 w 4130484"/>
                <a:gd name="connsiteY18" fmla="*/ 3554202 h 4803502"/>
                <a:gd name="connsiteX19" fmla="*/ 3689 w 4130484"/>
                <a:gd name="connsiteY19" fmla="*/ 3541004 h 4803502"/>
                <a:gd name="connsiteX20" fmla="*/ 6136 w 4130484"/>
                <a:gd name="connsiteY20" fmla="*/ 3556055 h 4803502"/>
                <a:gd name="connsiteX21" fmla="*/ 101777 w 4130484"/>
                <a:gd name="connsiteY21" fmla="*/ 3695069 h 4803502"/>
                <a:gd name="connsiteX22" fmla="*/ 270150 w 4130484"/>
                <a:gd name="connsiteY22" fmla="*/ 3837122 h 4803502"/>
                <a:gd name="connsiteX23" fmla="*/ 271707 w 4130484"/>
                <a:gd name="connsiteY23" fmla="*/ 3857510 h 4803502"/>
                <a:gd name="connsiteX24" fmla="*/ 222923 w 4130484"/>
                <a:gd name="connsiteY24" fmla="*/ 3943662 h 4803502"/>
                <a:gd name="connsiteX25" fmla="*/ 248724 w 4130484"/>
                <a:gd name="connsiteY25" fmla="*/ 4170309 h 4803502"/>
                <a:gd name="connsiteX26" fmla="*/ 241680 w 4130484"/>
                <a:gd name="connsiteY26" fmla="*/ 4195665 h 4803502"/>
                <a:gd name="connsiteX27" fmla="*/ 23485 w 4130484"/>
                <a:gd name="connsiteY27" fmla="*/ 4421349 h 4803502"/>
                <a:gd name="connsiteX28" fmla="*/ 18443 w 4130484"/>
                <a:gd name="connsiteY28" fmla="*/ 4457085 h 4803502"/>
                <a:gd name="connsiteX29" fmla="*/ 59665 w 4130484"/>
                <a:gd name="connsiteY29" fmla="*/ 4535304 h 4803502"/>
                <a:gd name="connsiteX30" fmla="*/ 68488 w 4130484"/>
                <a:gd name="connsiteY30" fmla="*/ 4568370 h 4803502"/>
                <a:gd name="connsiteX31" fmla="*/ 157605 w 4130484"/>
                <a:gd name="connsiteY31" fmla="*/ 4739635 h 4803502"/>
                <a:gd name="connsiteX32" fmla="*/ 196751 w 4130484"/>
                <a:gd name="connsiteY32" fmla="*/ 4802580 h 4803502"/>
                <a:gd name="connsiteX33" fmla="*/ 220847 w 4130484"/>
                <a:gd name="connsiteY33" fmla="*/ 4803470 h 4803502"/>
                <a:gd name="connsiteX34" fmla="*/ 2638793 w 4130484"/>
                <a:gd name="connsiteY34" fmla="*/ 4803470 h 4803502"/>
                <a:gd name="connsiteX35" fmla="*/ 2665557 w 4130484"/>
                <a:gd name="connsiteY35" fmla="*/ 4802506 h 4803502"/>
                <a:gd name="connsiteX36" fmla="*/ 2727168 w 4130484"/>
                <a:gd name="connsiteY36" fmla="*/ 4776927 h 4803502"/>
                <a:gd name="connsiteX37" fmla="*/ 2974575 w 4130484"/>
                <a:gd name="connsiteY37" fmla="*/ 4636728 h 4803502"/>
                <a:gd name="connsiteX38" fmla="*/ 3166970 w 4130484"/>
                <a:gd name="connsiteY38" fmla="*/ 4509503 h 4803502"/>
                <a:gd name="connsiteX39" fmla="*/ 3207969 w 4130484"/>
                <a:gd name="connsiteY39" fmla="*/ 4453675 h 4803502"/>
                <a:gd name="connsiteX40" fmla="*/ 3218275 w 4130484"/>
                <a:gd name="connsiteY40" fmla="*/ 4390655 h 4803502"/>
                <a:gd name="connsiteX41" fmla="*/ 3198183 w 4130484"/>
                <a:gd name="connsiteY41" fmla="*/ 4103064 h 4803502"/>
                <a:gd name="connsiteX42" fmla="*/ 3212937 w 4130484"/>
                <a:gd name="connsiteY42" fmla="*/ 4056726 h 4803502"/>
                <a:gd name="connsiteX43" fmla="*/ 3403107 w 4130484"/>
                <a:gd name="connsiteY43" fmla="*/ 3702853 h 4803502"/>
                <a:gd name="connsiteX44" fmla="*/ 3428834 w 4130484"/>
                <a:gd name="connsiteY44" fmla="*/ 3379156 h 4803502"/>
                <a:gd name="connsiteX45" fmla="*/ 3439881 w 4130484"/>
                <a:gd name="connsiteY45" fmla="*/ 3347127 h 4803502"/>
                <a:gd name="connsiteX46" fmla="*/ 3568367 w 4130484"/>
                <a:gd name="connsiteY46" fmla="*/ 3182239 h 4803502"/>
                <a:gd name="connsiteX47" fmla="*/ 3821705 w 4130484"/>
                <a:gd name="connsiteY47" fmla="*/ 2657398 h 4803502"/>
                <a:gd name="connsiteX48" fmla="*/ 3916086 w 4130484"/>
                <a:gd name="connsiteY48" fmla="*/ 2193649 h 4803502"/>
                <a:gd name="connsiteX49" fmla="*/ 3945668 w 4130484"/>
                <a:gd name="connsiteY49" fmla="*/ 2135226 h 4803502"/>
                <a:gd name="connsiteX50" fmla="*/ 4121603 w 4130484"/>
                <a:gd name="connsiteY50" fmla="*/ 1915399 h 4803502"/>
                <a:gd name="connsiteX51" fmla="*/ 4123457 w 4130484"/>
                <a:gd name="connsiteY51" fmla="*/ 1873213 h 4803502"/>
                <a:gd name="connsiteX0" fmla="*/ 4123457 w 4130484"/>
                <a:gd name="connsiteY0" fmla="*/ 1873213 h 4803471"/>
                <a:gd name="connsiteX1" fmla="*/ 3959087 w 4130484"/>
                <a:gd name="connsiteY1" fmla="*/ 1470037 h 4803471"/>
                <a:gd name="connsiteX2" fmla="*/ 3864484 w 4130484"/>
                <a:gd name="connsiteY2" fmla="*/ 1022228 h 4803471"/>
                <a:gd name="connsiteX3" fmla="*/ 3681802 w 4130484"/>
                <a:gd name="connsiteY3" fmla="*/ 425397 h 4803471"/>
                <a:gd name="connsiteX4" fmla="*/ 3438176 w 4130484"/>
                <a:gd name="connsiteY4" fmla="*/ 116675 h 4803471"/>
                <a:gd name="connsiteX5" fmla="*/ 2938765 w 4130484"/>
                <a:gd name="connsiteY5" fmla="*/ 12804 h 4803471"/>
                <a:gd name="connsiteX6" fmla="*/ 2621814 w 4130484"/>
                <a:gd name="connsiteY6" fmla="*/ 117491 h 4803471"/>
                <a:gd name="connsiteX7" fmla="*/ 1012001 w 4130484"/>
                <a:gd name="connsiteY7" fmla="*/ 448677 h 4803471"/>
                <a:gd name="connsiteX8" fmla="*/ 463361 w 4130484"/>
                <a:gd name="connsiteY8" fmla="*/ 567301 h 4803471"/>
                <a:gd name="connsiteX9" fmla="*/ 64336 w 4130484"/>
                <a:gd name="connsiteY9" fmla="*/ 2278021 h 4803471"/>
                <a:gd name="connsiteX10" fmla="*/ 42391 w 4130484"/>
                <a:gd name="connsiteY10" fmla="*/ 2360613 h 4803471"/>
                <a:gd name="connsiteX11" fmla="*/ 30046 w 4130484"/>
                <a:gd name="connsiteY11" fmla="*/ 2546822 h 4803471"/>
                <a:gd name="connsiteX12" fmla="*/ 404641 w 4130484"/>
                <a:gd name="connsiteY12" fmla="*/ 2860394 h 4803471"/>
                <a:gd name="connsiteX13" fmla="*/ 417838 w 4130484"/>
                <a:gd name="connsiteY13" fmla="*/ 2894277 h 4803471"/>
                <a:gd name="connsiteX14" fmla="*/ 374985 w 4130484"/>
                <a:gd name="connsiteY14" fmla="*/ 3123593 h 4803471"/>
                <a:gd name="connsiteX15" fmla="*/ 274895 w 4130484"/>
                <a:gd name="connsiteY15" fmla="*/ 3432611 h 4803471"/>
                <a:gd name="connsiteX16" fmla="*/ 185259 w 4130484"/>
                <a:gd name="connsiteY16" fmla="*/ 3667859 h 4803471"/>
                <a:gd name="connsiteX17" fmla="*/ 141220 w 4130484"/>
                <a:gd name="connsiteY17" fmla="*/ 3675051 h 4803471"/>
                <a:gd name="connsiteX18" fmla="*/ 22966 w 4130484"/>
                <a:gd name="connsiteY18" fmla="*/ 3554202 h 4803471"/>
                <a:gd name="connsiteX19" fmla="*/ 3689 w 4130484"/>
                <a:gd name="connsiteY19" fmla="*/ 3541004 h 4803471"/>
                <a:gd name="connsiteX20" fmla="*/ 6136 w 4130484"/>
                <a:gd name="connsiteY20" fmla="*/ 3556055 h 4803471"/>
                <a:gd name="connsiteX21" fmla="*/ 101777 w 4130484"/>
                <a:gd name="connsiteY21" fmla="*/ 3695069 h 4803471"/>
                <a:gd name="connsiteX22" fmla="*/ 270150 w 4130484"/>
                <a:gd name="connsiteY22" fmla="*/ 3837122 h 4803471"/>
                <a:gd name="connsiteX23" fmla="*/ 271707 w 4130484"/>
                <a:gd name="connsiteY23" fmla="*/ 3857510 h 4803471"/>
                <a:gd name="connsiteX24" fmla="*/ 222923 w 4130484"/>
                <a:gd name="connsiteY24" fmla="*/ 3943662 h 4803471"/>
                <a:gd name="connsiteX25" fmla="*/ 248724 w 4130484"/>
                <a:gd name="connsiteY25" fmla="*/ 4170309 h 4803471"/>
                <a:gd name="connsiteX26" fmla="*/ 241680 w 4130484"/>
                <a:gd name="connsiteY26" fmla="*/ 4195665 h 4803471"/>
                <a:gd name="connsiteX27" fmla="*/ 23485 w 4130484"/>
                <a:gd name="connsiteY27" fmla="*/ 4421349 h 4803471"/>
                <a:gd name="connsiteX28" fmla="*/ 18443 w 4130484"/>
                <a:gd name="connsiteY28" fmla="*/ 4457085 h 4803471"/>
                <a:gd name="connsiteX29" fmla="*/ 59665 w 4130484"/>
                <a:gd name="connsiteY29" fmla="*/ 4535304 h 4803471"/>
                <a:gd name="connsiteX30" fmla="*/ 68488 w 4130484"/>
                <a:gd name="connsiteY30" fmla="*/ 4568370 h 4803471"/>
                <a:gd name="connsiteX31" fmla="*/ 157605 w 4130484"/>
                <a:gd name="connsiteY31" fmla="*/ 4739635 h 4803471"/>
                <a:gd name="connsiteX32" fmla="*/ 196751 w 4130484"/>
                <a:gd name="connsiteY32" fmla="*/ 4802580 h 4803471"/>
                <a:gd name="connsiteX33" fmla="*/ 220847 w 4130484"/>
                <a:gd name="connsiteY33" fmla="*/ 4803470 h 4803471"/>
                <a:gd name="connsiteX34" fmla="*/ 2638793 w 4130484"/>
                <a:gd name="connsiteY34" fmla="*/ 4803470 h 4803471"/>
                <a:gd name="connsiteX35" fmla="*/ 2665557 w 4130484"/>
                <a:gd name="connsiteY35" fmla="*/ 4802506 h 4803471"/>
                <a:gd name="connsiteX36" fmla="*/ 2727168 w 4130484"/>
                <a:gd name="connsiteY36" fmla="*/ 4776927 h 4803471"/>
                <a:gd name="connsiteX37" fmla="*/ 2974575 w 4130484"/>
                <a:gd name="connsiteY37" fmla="*/ 4636728 h 4803471"/>
                <a:gd name="connsiteX38" fmla="*/ 3166970 w 4130484"/>
                <a:gd name="connsiteY38" fmla="*/ 4509503 h 4803471"/>
                <a:gd name="connsiteX39" fmla="*/ 3207969 w 4130484"/>
                <a:gd name="connsiteY39" fmla="*/ 4453675 h 4803471"/>
                <a:gd name="connsiteX40" fmla="*/ 3218275 w 4130484"/>
                <a:gd name="connsiteY40" fmla="*/ 4390655 h 4803471"/>
                <a:gd name="connsiteX41" fmla="*/ 3198183 w 4130484"/>
                <a:gd name="connsiteY41" fmla="*/ 4103064 h 4803471"/>
                <a:gd name="connsiteX42" fmla="*/ 3212937 w 4130484"/>
                <a:gd name="connsiteY42" fmla="*/ 4056726 h 4803471"/>
                <a:gd name="connsiteX43" fmla="*/ 3403107 w 4130484"/>
                <a:gd name="connsiteY43" fmla="*/ 3702853 h 4803471"/>
                <a:gd name="connsiteX44" fmla="*/ 3428834 w 4130484"/>
                <a:gd name="connsiteY44" fmla="*/ 3379156 h 4803471"/>
                <a:gd name="connsiteX45" fmla="*/ 3439881 w 4130484"/>
                <a:gd name="connsiteY45" fmla="*/ 3347127 h 4803471"/>
                <a:gd name="connsiteX46" fmla="*/ 3568367 w 4130484"/>
                <a:gd name="connsiteY46" fmla="*/ 3182239 h 4803471"/>
                <a:gd name="connsiteX47" fmla="*/ 3821705 w 4130484"/>
                <a:gd name="connsiteY47" fmla="*/ 2657398 h 4803471"/>
                <a:gd name="connsiteX48" fmla="*/ 3916086 w 4130484"/>
                <a:gd name="connsiteY48" fmla="*/ 2193649 h 4803471"/>
                <a:gd name="connsiteX49" fmla="*/ 3945668 w 4130484"/>
                <a:gd name="connsiteY49" fmla="*/ 2135226 h 4803471"/>
                <a:gd name="connsiteX50" fmla="*/ 4121603 w 4130484"/>
                <a:gd name="connsiteY50" fmla="*/ 1915399 h 4803471"/>
                <a:gd name="connsiteX51" fmla="*/ 4123457 w 4130484"/>
                <a:gd name="connsiteY51" fmla="*/ 1873213 h 4803471"/>
                <a:gd name="connsiteX0" fmla="*/ 4174328 w 4181355"/>
                <a:gd name="connsiteY0" fmla="*/ 1873213 h 4803471"/>
                <a:gd name="connsiteX1" fmla="*/ 4009958 w 4181355"/>
                <a:gd name="connsiteY1" fmla="*/ 1470037 h 4803471"/>
                <a:gd name="connsiteX2" fmla="*/ 3915355 w 4181355"/>
                <a:gd name="connsiteY2" fmla="*/ 1022228 h 4803471"/>
                <a:gd name="connsiteX3" fmla="*/ 3732673 w 4181355"/>
                <a:gd name="connsiteY3" fmla="*/ 425397 h 4803471"/>
                <a:gd name="connsiteX4" fmla="*/ 3489047 w 4181355"/>
                <a:gd name="connsiteY4" fmla="*/ 116675 h 4803471"/>
                <a:gd name="connsiteX5" fmla="*/ 2989636 w 4181355"/>
                <a:gd name="connsiteY5" fmla="*/ 12804 h 4803471"/>
                <a:gd name="connsiteX6" fmla="*/ 2672685 w 4181355"/>
                <a:gd name="connsiteY6" fmla="*/ 117491 h 4803471"/>
                <a:gd name="connsiteX7" fmla="*/ 1062872 w 4181355"/>
                <a:gd name="connsiteY7" fmla="*/ 448677 h 4803471"/>
                <a:gd name="connsiteX8" fmla="*/ 514232 w 4181355"/>
                <a:gd name="connsiteY8" fmla="*/ 567301 h 4803471"/>
                <a:gd name="connsiteX9" fmla="*/ 115207 w 4181355"/>
                <a:gd name="connsiteY9" fmla="*/ 2278021 h 4803471"/>
                <a:gd name="connsiteX10" fmla="*/ 0 w 4181355"/>
                <a:gd name="connsiteY10" fmla="*/ 2467196 h 4803471"/>
                <a:gd name="connsiteX11" fmla="*/ 80917 w 4181355"/>
                <a:gd name="connsiteY11" fmla="*/ 2546822 h 4803471"/>
                <a:gd name="connsiteX12" fmla="*/ 455512 w 4181355"/>
                <a:gd name="connsiteY12" fmla="*/ 2860394 h 4803471"/>
                <a:gd name="connsiteX13" fmla="*/ 468709 w 4181355"/>
                <a:gd name="connsiteY13" fmla="*/ 2894277 h 4803471"/>
                <a:gd name="connsiteX14" fmla="*/ 425856 w 4181355"/>
                <a:gd name="connsiteY14" fmla="*/ 3123593 h 4803471"/>
                <a:gd name="connsiteX15" fmla="*/ 325766 w 4181355"/>
                <a:gd name="connsiteY15" fmla="*/ 3432611 h 4803471"/>
                <a:gd name="connsiteX16" fmla="*/ 236130 w 4181355"/>
                <a:gd name="connsiteY16" fmla="*/ 3667859 h 4803471"/>
                <a:gd name="connsiteX17" fmla="*/ 192091 w 4181355"/>
                <a:gd name="connsiteY17" fmla="*/ 3675051 h 4803471"/>
                <a:gd name="connsiteX18" fmla="*/ 73837 w 4181355"/>
                <a:gd name="connsiteY18" fmla="*/ 3554202 h 4803471"/>
                <a:gd name="connsiteX19" fmla="*/ 54560 w 4181355"/>
                <a:gd name="connsiteY19" fmla="*/ 3541004 h 4803471"/>
                <a:gd name="connsiteX20" fmla="*/ 57007 w 4181355"/>
                <a:gd name="connsiteY20" fmla="*/ 3556055 h 4803471"/>
                <a:gd name="connsiteX21" fmla="*/ 152648 w 4181355"/>
                <a:gd name="connsiteY21" fmla="*/ 3695069 h 4803471"/>
                <a:gd name="connsiteX22" fmla="*/ 321021 w 4181355"/>
                <a:gd name="connsiteY22" fmla="*/ 3837122 h 4803471"/>
                <a:gd name="connsiteX23" fmla="*/ 322578 w 4181355"/>
                <a:gd name="connsiteY23" fmla="*/ 3857510 h 4803471"/>
                <a:gd name="connsiteX24" fmla="*/ 273794 w 4181355"/>
                <a:gd name="connsiteY24" fmla="*/ 3943662 h 4803471"/>
                <a:gd name="connsiteX25" fmla="*/ 299595 w 4181355"/>
                <a:gd name="connsiteY25" fmla="*/ 4170309 h 4803471"/>
                <a:gd name="connsiteX26" fmla="*/ 292551 w 4181355"/>
                <a:gd name="connsiteY26" fmla="*/ 4195665 h 4803471"/>
                <a:gd name="connsiteX27" fmla="*/ 74356 w 4181355"/>
                <a:gd name="connsiteY27" fmla="*/ 4421349 h 4803471"/>
                <a:gd name="connsiteX28" fmla="*/ 69314 w 4181355"/>
                <a:gd name="connsiteY28" fmla="*/ 4457085 h 4803471"/>
                <a:gd name="connsiteX29" fmla="*/ 110536 w 4181355"/>
                <a:gd name="connsiteY29" fmla="*/ 4535304 h 4803471"/>
                <a:gd name="connsiteX30" fmla="*/ 119359 w 4181355"/>
                <a:gd name="connsiteY30" fmla="*/ 4568370 h 4803471"/>
                <a:gd name="connsiteX31" fmla="*/ 208476 w 4181355"/>
                <a:gd name="connsiteY31" fmla="*/ 4739635 h 4803471"/>
                <a:gd name="connsiteX32" fmla="*/ 247622 w 4181355"/>
                <a:gd name="connsiteY32" fmla="*/ 4802580 h 4803471"/>
                <a:gd name="connsiteX33" fmla="*/ 271718 w 4181355"/>
                <a:gd name="connsiteY33" fmla="*/ 4803470 h 4803471"/>
                <a:gd name="connsiteX34" fmla="*/ 2689664 w 4181355"/>
                <a:gd name="connsiteY34" fmla="*/ 4803470 h 4803471"/>
                <a:gd name="connsiteX35" fmla="*/ 2716428 w 4181355"/>
                <a:gd name="connsiteY35" fmla="*/ 4802506 h 4803471"/>
                <a:gd name="connsiteX36" fmla="*/ 2778039 w 4181355"/>
                <a:gd name="connsiteY36" fmla="*/ 4776927 h 4803471"/>
                <a:gd name="connsiteX37" fmla="*/ 3025446 w 4181355"/>
                <a:gd name="connsiteY37" fmla="*/ 4636728 h 4803471"/>
                <a:gd name="connsiteX38" fmla="*/ 3217841 w 4181355"/>
                <a:gd name="connsiteY38" fmla="*/ 4509503 h 4803471"/>
                <a:gd name="connsiteX39" fmla="*/ 3258840 w 4181355"/>
                <a:gd name="connsiteY39" fmla="*/ 4453675 h 4803471"/>
                <a:gd name="connsiteX40" fmla="*/ 3269146 w 4181355"/>
                <a:gd name="connsiteY40" fmla="*/ 4390655 h 4803471"/>
                <a:gd name="connsiteX41" fmla="*/ 3249054 w 4181355"/>
                <a:gd name="connsiteY41" fmla="*/ 4103064 h 4803471"/>
                <a:gd name="connsiteX42" fmla="*/ 3263808 w 4181355"/>
                <a:gd name="connsiteY42" fmla="*/ 4056726 h 4803471"/>
                <a:gd name="connsiteX43" fmla="*/ 3453978 w 4181355"/>
                <a:gd name="connsiteY43" fmla="*/ 3702853 h 4803471"/>
                <a:gd name="connsiteX44" fmla="*/ 3479705 w 4181355"/>
                <a:gd name="connsiteY44" fmla="*/ 3379156 h 4803471"/>
                <a:gd name="connsiteX45" fmla="*/ 3490752 w 4181355"/>
                <a:gd name="connsiteY45" fmla="*/ 3347127 h 4803471"/>
                <a:gd name="connsiteX46" fmla="*/ 3619238 w 4181355"/>
                <a:gd name="connsiteY46" fmla="*/ 3182239 h 4803471"/>
                <a:gd name="connsiteX47" fmla="*/ 3872576 w 4181355"/>
                <a:gd name="connsiteY47" fmla="*/ 2657398 h 4803471"/>
                <a:gd name="connsiteX48" fmla="*/ 3966957 w 4181355"/>
                <a:gd name="connsiteY48" fmla="*/ 2193649 h 4803471"/>
                <a:gd name="connsiteX49" fmla="*/ 3996539 w 4181355"/>
                <a:gd name="connsiteY49" fmla="*/ 2135226 h 4803471"/>
                <a:gd name="connsiteX50" fmla="*/ 4172474 w 4181355"/>
                <a:gd name="connsiteY50" fmla="*/ 1915399 h 4803471"/>
                <a:gd name="connsiteX51" fmla="*/ 4174328 w 4181355"/>
                <a:gd name="connsiteY51" fmla="*/ 1873213 h 4803471"/>
                <a:gd name="connsiteX0" fmla="*/ 4174328 w 4181355"/>
                <a:gd name="connsiteY0" fmla="*/ 1873213 h 4803471"/>
                <a:gd name="connsiteX1" fmla="*/ 4009958 w 4181355"/>
                <a:gd name="connsiteY1" fmla="*/ 1470037 h 4803471"/>
                <a:gd name="connsiteX2" fmla="*/ 3915355 w 4181355"/>
                <a:gd name="connsiteY2" fmla="*/ 1022228 h 4803471"/>
                <a:gd name="connsiteX3" fmla="*/ 3732673 w 4181355"/>
                <a:gd name="connsiteY3" fmla="*/ 425397 h 4803471"/>
                <a:gd name="connsiteX4" fmla="*/ 3489047 w 4181355"/>
                <a:gd name="connsiteY4" fmla="*/ 116675 h 4803471"/>
                <a:gd name="connsiteX5" fmla="*/ 2989636 w 4181355"/>
                <a:gd name="connsiteY5" fmla="*/ 12804 h 4803471"/>
                <a:gd name="connsiteX6" fmla="*/ 2672685 w 4181355"/>
                <a:gd name="connsiteY6" fmla="*/ 117491 h 4803471"/>
                <a:gd name="connsiteX7" fmla="*/ 1062872 w 4181355"/>
                <a:gd name="connsiteY7" fmla="*/ 448677 h 4803471"/>
                <a:gd name="connsiteX8" fmla="*/ 514232 w 4181355"/>
                <a:gd name="connsiteY8" fmla="*/ 567301 h 4803471"/>
                <a:gd name="connsiteX9" fmla="*/ 115207 w 4181355"/>
                <a:gd name="connsiteY9" fmla="*/ 2278021 h 4803471"/>
                <a:gd name="connsiteX10" fmla="*/ 0 w 4181355"/>
                <a:gd name="connsiteY10" fmla="*/ 2467196 h 4803471"/>
                <a:gd name="connsiteX11" fmla="*/ 80917 w 4181355"/>
                <a:gd name="connsiteY11" fmla="*/ 2586793 h 4803471"/>
                <a:gd name="connsiteX12" fmla="*/ 455512 w 4181355"/>
                <a:gd name="connsiteY12" fmla="*/ 2860394 h 4803471"/>
                <a:gd name="connsiteX13" fmla="*/ 468709 w 4181355"/>
                <a:gd name="connsiteY13" fmla="*/ 2894277 h 4803471"/>
                <a:gd name="connsiteX14" fmla="*/ 425856 w 4181355"/>
                <a:gd name="connsiteY14" fmla="*/ 3123593 h 4803471"/>
                <a:gd name="connsiteX15" fmla="*/ 325766 w 4181355"/>
                <a:gd name="connsiteY15" fmla="*/ 3432611 h 4803471"/>
                <a:gd name="connsiteX16" fmla="*/ 236130 w 4181355"/>
                <a:gd name="connsiteY16" fmla="*/ 3667859 h 4803471"/>
                <a:gd name="connsiteX17" fmla="*/ 192091 w 4181355"/>
                <a:gd name="connsiteY17" fmla="*/ 3675051 h 4803471"/>
                <a:gd name="connsiteX18" fmla="*/ 73837 w 4181355"/>
                <a:gd name="connsiteY18" fmla="*/ 3554202 h 4803471"/>
                <a:gd name="connsiteX19" fmla="*/ 54560 w 4181355"/>
                <a:gd name="connsiteY19" fmla="*/ 3541004 h 4803471"/>
                <a:gd name="connsiteX20" fmla="*/ 57007 w 4181355"/>
                <a:gd name="connsiteY20" fmla="*/ 3556055 h 4803471"/>
                <a:gd name="connsiteX21" fmla="*/ 152648 w 4181355"/>
                <a:gd name="connsiteY21" fmla="*/ 3695069 h 4803471"/>
                <a:gd name="connsiteX22" fmla="*/ 321021 w 4181355"/>
                <a:gd name="connsiteY22" fmla="*/ 3837122 h 4803471"/>
                <a:gd name="connsiteX23" fmla="*/ 322578 w 4181355"/>
                <a:gd name="connsiteY23" fmla="*/ 3857510 h 4803471"/>
                <a:gd name="connsiteX24" fmla="*/ 273794 w 4181355"/>
                <a:gd name="connsiteY24" fmla="*/ 3943662 h 4803471"/>
                <a:gd name="connsiteX25" fmla="*/ 299595 w 4181355"/>
                <a:gd name="connsiteY25" fmla="*/ 4170309 h 4803471"/>
                <a:gd name="connsiteX26" fmla="*/ 292551 w 4181355"/>
                <a:gd name="connsiteY26" fmla="*/ 4195665 h 4803471"/>
                <a:gd name="connsiteX27" fmla="*/ 74356 w 4181355"/>
                <a:gd name="connsiteY27" fmla="*/ 4421349 h 4803471"/>
                <a:gd name="connsiteX28" fmla="*/ 69314 w 4181355"/>
                <a:gd name="connsiteY28" fmla="*/ 4457085 h 4803471"/>
                <a:gd name="connsiteX29" fmla="*/ 110536 w 4181355"/>
                <a:gd name="connsiteY29" fmla="*/ 4535304 h 4803471"/>
                <a:gd name="connsiteX30" fmla="*/ 119359 w 4181355"/>
                <a:gd name="connsiteY30" fmla="*/ 4568370 h 4803471"/>
                <a:gd name="connsiteX31" fmla="*/ 208476 w 4181355"/>
                <a:gd name="connsiteY31" fmla="*/ 4739635 h 4803471"/>
                <a:gd name="connsiteX32" fmla="*/ 247622 w 4181355"/>
                <a:gd name="connsiteY32" fmla="*/ 4802580 h 4803471"/>
                <a:gd name="connsiteX33" fmla="*/ 271718 w 4181355"/>
                <a:gd name="connsiteY33" fmla="*/ 4803470 h 4803471"/>
                <a:gd name="connsiteX34" fmla="*/ 2689664 w 4181355"/>
                <a:gd name="connsiteY34" fmla="*/ 4803470 h 4803471"/>
                <a:gd name="connsiteX35" fmla="*/ 2716428 w 4181355"/>
                <a:gd name="connsiteY35" fmla="*/ 4802506 h 4803471"/>
                <a:gd name="connsiteX36" fmla="*/ 2778039 w 4181355"/>
                <a:gd name="connsiteY36" fmla="*/ 4776927 h 4803471"/>
                <a:gd name="connsiteX37" fmla="*/ 3025446 w 4181355"/>
                <a:gd name="connsiteY37" fmla="*/ 4636728 h 4803471"/>
                <a:gd name="connsiteX38" fmla="*/ 3217841 w 4181355"/>
                <a:gd name="connsiteY38" fmla="*/ 4509503 h 4803471"/>
                <a:gd name="connsiteX39" fmla="*/ 3258840 w 4181355"/>
                <a:gd name="connsiteY39" fmla="*/ 4453675 h 4803471"/>
                <a:gd name="connsiteX40" fmla="*/ 3269146 w 4181355"/>
                <a:gd name="connsiteY40" fmla="*/ 4390655 h 4803471"/>
                <a:gd name="connsiteX41" fmla="*/ 3249054 w 4181355"/>
                <a:gd name="connsiteY41" fmla="*/ 4103064 h 4803471"/>
                <a:gd name="connsiteX42" fmla="*/ 3263808 w 4181355"/>
                <a:gd name="connsiteY42" fmla="*/ 4056726 h 4803471"/>
                <a:gd name="connsiteX43" fmla="*/ 3453978 w 4181355"/>
                <a:gd name="connsiteY43" fmla="*/ 3702853 h 4803471"/>
                <a:gd name="connsiteX44" fmla="*/ 3479705 w 4181355"/>
                <a:gd name="connsiteY44" fmla="*/ 3379156 h 4803471"/>
                <a:gd name="connsiteX45" fmla="*/ 3490752 w 4181355"/>
                <a:gd name="connsiteY45" fmla="*/ 3347127 h 4803471"/>
                <a:gd name="connsiteX46" fmla="*/ 3619238 w 4181355"/>
                <a:gd name="connsiteY46" fmla="*/ 3182239 h 4803471"/>
                <a:gd name="connsiteX47" fmla="*/ 3872576 w 4181355"/>
                <a:gd name="connsiteY47" fmla="*/ 2657398 h 4803471"/>
                <a:gd name="connsiteX48" fmla="*/ 3966957 w 4181355"/>
                <a:gd name="connsiteY48" fmla="*/ 2193649 h 4803471"/>
                <a:gd name="connsiteX49" fmla="*/ 3996539 w 4181355"/>
                <a:gd name="connsiteY49" fmla="*/ 2135226 h 4803471"/>
                <a:gd name="connsiteX50" fmla="*/ 4172474 w 4181355"/>
                <a:gd name="connsiteY50" fmla="*/ 1915399 h 4803471"/>
                <a:gd name="connsiteX51" fmla="*/ 4174328 w 4181355"/>
                <a:gd name="connsiteY51" fmla="*/ 1873213 h 4803471"/>
                <a:gd name="connsiteX0" fmla="*/ 4200975 w 4208002"/>
                <a:gd name="connsiteY0" fmla="*/ 1873213 h 4803471"/>
                <a:gd name="connsiteX1" fmla="*/ 4036605 w 4208002"/>
                <a:gd name="connsiteY1" fmla="*/ 1470037 h 4803471"/>
                <a:gd name="connsiteX2" fmla="*/ 3942002 w 4208002"/>
                <a:gd name="connsiteY2" fmla="*/ 1022228 h 4803471"/>
                <a:gd name="connsiteX3" fmla="*/ 3759320 w 4208002"/>
                <a:gd name="connsiteY3" fmla="*/ 425397 h 4803471"/>
                <a:gd name="connsiteX4" fmla="*/ 3515694 w 4208002"/>
                <a:gd name="connsiteY4" fmla="*/ 116675 h 4803471"/>
                <a:gd name="connsiteX5" fmla="*/ 3016283 w 4208002"/>
                <a:gd name="connsiteY5" fmla="*/ 12804 h 4803471"/>
                <a:gd name="connsiteX6" fmla="*/ 2699332 w 4208002"/>
                <a:gd name="connsiteY6" fmla="*/ 117491 h 4803471"/>
                <a:gd name="connsiteX7" fmla="*/ 1089519 w 4208002"/>
                <a:gd name="connsiteY7" fmla="*/ 448677 h 4803471"/>
                <a:gd name="connsiteX8" fmla="*/ 540879 w 4208002"/>
                <a:gd name="connsiteY8" fmla="*/ 567301 h 4803471"/>
                <a:gd name="connsiteX9" fmla="*/ 141854 w 4208002"/>
                <a:gd name="connsiteY9" fmla="*/ 2278021 h 4803471"/>
                <a:gd name="connsiteX10" fmla="*/ 0 w 4208002"/>
                <a:gd name="connsiteY10" fmla="*/ 2480520 h 4803471"/>
                <a:gd name="connsiteX11" fmla="*/ 107564 w 4208002"/>
                <a:gd name="connsiteY11" fmla="*/ 2586793 h 4803471"/>
                <a:gd name="connsiteX12" fmla="*/ 482159 w 4208002"/>
                <a:gd name="connsiteY12" fmla="*/ 2860394 h 4803471"/>
                <a:gd name="connsiteX13" fmla="*/ 495356 w 4208002"/>
                <a:gd name="connsiteY13" fmla="*/ 2894277 h 4803471"/>
                <a:gd name="connsiteX14" fmla="*/ 452503 w 4208002"/>
                <a:gd name="connsiteY14" fmla="*/ 3123593 h 4803471"/>
                <a:gd name="connsiteX15" fmla="*/ 352413 w 4208002"/>
                <a:gd name="connsiteY15" fmla="*/ 3432611 h 4803471"/>
                <a:gd name="connsiteX16" fmla="*/ 262777 w 4208002"/>
                <a:gd name="connsiteY16" fmla="*/ 3667859 h 4803471"/>
                <a:gd name="connsiteX17" fmla="*/ 218738 w 4208002"/>
                <a:gd name="connsiteY17" fmla="*/ 3675051 h 4803471"/>
                <a:gd name="connsiteX18" fmla="*/ 100484 w 4208002"/>
                <a:gd name="connsiteY18" fmla="*/ 3554202 h 4803471"/>
                <a:gd name="connsiteX19" fmla="*/ 81207 w 4208002"/>
                <a:gd name="connsiteY19" fmla="*/ 3541004 h 4803471"/>
                <a:gd name="connsiteX20" fmla="*/ 83654 w 4208002"/>
                <a:gd name="connsiteY20" fmla="*/ 3556055 h 4803471"/>
                <a:gd name="connsiteX21" fmla="*/ 179295 w 4208002"/>
                <a:gd name="connsiteY21" fmla="*/ 3695069 h 4803471"/>
                <a:gd name="connsiteX22" fmla="*/ 347668 w 4208002"/>
                <a:gd name="connsiteY22" fmla="*/ 3837122 h 4803471"/>
                <a:gd name="connsiteX23" fmla="*/ 349225 w 4208002"/>
                <a:gd name="connsiteY23" fmla="*/ 3857510 h 4803471"/>
                <a:gd name="connsiteX24" fmla="*/ 300441 w 4208002"/>
                <a:gd name="connsiteY24" fmla="*/ 3943662 h 4803471"/>
                <a:gd name="connsiteX25" fmla="*/ 326242 w 4208002"/>
                <a:gd name="connsiteY25" fmla="*/ 4170309 h 4803471"/>
                <a:gd name="connsiteX26" fmla="*/ 319198 w 4208002"/>
                <a:gd name="connsiteY26" fmla="*/ 4195665 h 4803471"/>
                <a:gd name="connsiteX27" fmla="*/ 101003 w 4208002"/>
                <a:gd name="connsiteY27" fmla="*/ 4421349 h 4803471"/>
                <a:gd name="connsiteX28" fmla="*/ 95961 w 4208002"/>
                <a:gd name="connsiteY28" fmla="*/ 4457085 h 4803471"/>
                <a:gd name="connsiteX29" fmla="*/ 137183 w 4208002"/>
                <a:gd name="connsiteY29" fmla="*/ 4535304 h 4803471"/>
                <a:gd name="connsiteX30" fmla="*/ 146006 w 4208002"/>
                <a:gd name="connsiteY30" fmla="*/ 4568370 h 4803471"/>
                <a:gd name="connsiteX31" fmla="*/ 235123 w 4208002"/>
                <a:gd name="connsiteY31" fmla="*/ 4739635 h 4803471"/>
                <a:gd name="connsiteX32" fmla="*/ 274269 w 4208002"/>
                <a:gd name="connsiteY32" fmla="*/ 4802580 h 4803471"/>
                <a:gd name="connsiteX33" fmla="*/ 298365 w 4208002"/>
                <a:gd name="connsiteY33" fmla="*/ 4803470 h 4803471"/>
                <a:gd name="connsiteX34" fmla="*/ 2716311 w 4208002"/>
                <a:gd name="connsiteY34" fmla="*/ 4803470 h 4803471"/>
                <a:gd name="connsiteX35" fmla="*/ 2743075 w 4208002"/>
                <a:gd name="connsiteY35" fmla="*/ 4802506 h 4803471"/>
                <a:gd name="connsiteX36" fmla="*/ 2804686 w 4208002"/>
                <a:gd name="connsiteY36" fmla="*/ 4776927 h 4803471"/>
                <a:gd name="connsiteX37" fmla="*/ 3052093 w 4208002"/>
                <a:gd name="connsiteY37" fmla="*/ 4636728 h 4803471"/>
                <a:gd name="connsiteX38" fmla="*/ 3244488 w 4208002"/>
                <a:gd name="connsiteY38" fmla="*/ 4509503 h 4803471"/>
                <a:gd name="connsiteX39" fmla="*/ 3285487 w 4208002"/>
                <a:gd name="connsiteY39" fmla="*/ 4453675 h 4803471"/>
                <a:gd name="connsiteX40" fmla="*/ 3295793 w 4208002"/>
                <a:gd name="connsiteY40" fmla="*/ 4390655 h 4803471"/>
                <a:gd name="connsiteX41" fmla="*/ 3275701 w 4208002"/>
                <a:gd name="connsiteY41" fmla="*/ 4103064 h 4803471"/>
                <a:gd name="connsiteX42" fmla="*/ 3290455 w 4208002"/>
                <a:gd name="connsiteY42" fmla="*/ 4056726 h 4803471"/>
                <a:gd name="connsiteX43" fmla="*/ 3480625 w 4208002"/>
                <a:gd name="connsiteY43" fmla="*/ 3702853 h 4803471"/>
                <a:gd name="connsiteX44" fmla="*/ 3506352 w 4208002"/>
                <a:gd name="connsiteY44" fmla="*/ 3379156 h 4803471"/>
                <a:gd name="connsiteX45" fmla="*/ 3517399 w 4208002"/>
                <a:gd name="connsiteY45" fmla="*/ 3347127 h 4803471"/>
                <a:gd name="connsiteX46" fmla="*/ 3645885 w 4208002"/>
                <a:gd name="connsiteY46" fmla="*/ 3182239 h 4803471"/>
                <a:gd name="connsiteX47" fmla="*/ 3899223 w 4208002"/>
                <a:gd name="connsiteY47" fmla="*/ 2657398 h 4803471"/>
                <a:gd name="connsiteX48" fmla="*/ 3993604 w 4208002"/>
                <a:gd name="connsiteY48" fmla="*/ 2193649 h 4803471"/>
                <a:gd name="connsiteX49" fmla="*/ 4023186 w 4208002"/>
                <a:gd name="connsiteY49" fmla="*/ 2135226 h 4803471"/>
                <a:gd name="connsiteX50" fmla="*/ 4199121 w 4208002"/>
                <a:gd name="connsiteY50" fmla="*/ 1915399 h 4803471"/>
                <a:gd name="connsiteX51" fmla="*/ 4200975 w 4208002"/>
                <a:gd name="connsiteY51" fmla="*/ 1873213 h 4803471"/>
                <a:gd name="connsiteX0" fmla="*/ 4200975 w 4208002"/>
                <a:gd name="connsiteY0" fmla="*/ 1873213 h 4803471"/>
                <a:gd name="connsiteX1" fmla="*/ 4036605 w 4208002"/>
                <a:gd name="connsiteY1" fmla="*/ 1470037 h 4803471"/>
                <a:gd name="connsiteX2" fmla="*/ 3942002 w 4208002"/>
                <a:gd name="connsiteY2" fmla="*/ 1022228 h 4803471"/>
                <a:gd name="connsiteX3" fmla="*/ 3759320 w 4208002"/>
                <a:gd name="connsiteY3" fmla="*/ 425397 h 4803471"/>
                <a:gd name="connsiteX4" fmla="*/ 3515694 w 4208002"/>
                <a:gd name="connsiteY4" fmla="*/ 116675 h 4803471"/>
                <a:gd name="connsiteX5" fmla="*/ 3016283 w 4208002"/>
                <a:gd name="connsiteY5" fmla="*/ 12804 h 4803471"/>
                <a:gd name="connsiteX6" fmla="*/ 2699332 w 4208002"/>
                <a:gd name="connsiteY6" fmla="*/ 117491 h 4803471"/>
                <a:gd name="connsiteX7" fmla="*/ 1089519 w 4208002"/>
                <a:gd name="connsiteY7" fmla="*/ 448677 h 4803471"/>
                <a:gd name="connsiteX8" fmla="*/ 540879 w 4208002"/>
                <a:gd name="connsiteY8" fmla="*/ 567301 h 4803471"/>
                <a:gd name="connsiteX9" fmla="*/ 141854 w 4208002"/>
                <a:gd name="connsiteY9" fmla="*/ 2278021 h 4803471"/>
                <a:gd name="connsiteX10" fmla="*/ 0 w 4208002"/>
                <a:gd name="connsiteY10" fmla="*/ 2480520 h 4803471"/>
                <a:gd name="connsiteX11" fmla="*/ 107564 w 4208002"/>
                <a:gd name="connsiteY11" fmla="*/ 2586793 h 4803471"/>
                <a:gd name="connsiteX12" fmla="*/ 482159 w 4208002"/>
                <a:gd name="connsiteY12" fmla="*/ 2860394 h 4803471"/>
                <a:gd name="connsiteX13" fmla="*/ 495356 w 4208002"/>
                <a:gd name="connsiteY13" fmla="*/ 2894277 h 4803471"/>
                <a:gd name="connsiteX14" fmla="*/ 452503 w 4208002"/>
                <a:gd name="connsiteY14" fmla="*/ 3123593 h 4803471"/>
                <a:gd name="connsiteX15" fmla="*/ 352413 w 4208002"/>
                <a:gd name="connsiteY15" fmla="*/ 3432611 h 4803471"/>
                <a:gd name="connsiteX16" fmla="*/ 262777 w 4208002"/>
                <a:gd name="connsiteY16" fmla="*/ 3667859 h 4803471"/>
                <a:gd name="connsiteX17" fmla="*/ 218738 w 4208002"/>
                <a:gd name="connsiteY17" fmla="*/ 3675051 h 4803471"/>
                <a:gd name="connsiteX18" fmla="*/ 100484 w 4208002"/>
                <a:gd name="connsiteY18" fmla="*/ 3554202 h 4803471"/>
                <a:gd name="connsiteX19" fmla="*/ 81207 w 4208002"/>
                <a:gd name="connsiteY19" fmla="*/ 3541004 h 4803471"/>
                <a:gd name="connsiteX20" fmla="*/ 83654 w 4208002"/>
                <a:gd name="connsiteY20" fmla="*/ 3556055 h 4803471"/>
                <a:gd name="connsiteX21" fmla="*/ 179295 w 4208002"/>
                <a:gd name="connsiteY21" fmla="*/ 3695069 h 4803471"/>
                <a:gd name="connsiteX22" fmla="*/ 347668 w 4208002"/>
                <a:gd name="connsiteY22" fmla="*/ 3837122 h 4803471"/>
                <a:gd name="connsiteX23" fmla="*/ 349225 w 4208002"/>
                <a:gd name="connsiteY23" fmla="*/ 3857510 h 4803471"/>
                <a:gd name="connsiteX24" fmla="*/ 300441 w 4208002"/>
                <a:gd name="connsiteY24" fmla="*/ 3943662 h 4803471"/>
                <a:gd name="connsiteX25" fmla="*/ 326242 w 4208002"/>
                <a:gd name="connsiteY25" fmla="*/ 4170309 h 4803471"/>
                <a:gd name="connsiteX26" fmla="*/ 319198 w 4208002"/>
                <a:gd name="connsiteY26" fmla="*/ 4195665 h 4803471"/>
                <a:gd name="connsiteX27" fmla="*/ 101003 w 4208002"/>
                <a:gd name="connsiteY27" fmla="*/ 4421349 h 4803471"/>
                <a:gd name="connsiteX28" fmla="*/ 95961 w 4208002"/>
                <a:gd name="connsiteY28" fmla="*/ 4457085 h 4803471"/>
                <a:gd name="connsiteX29" fmla="*/ 137183 w 4208002"/>
                <a:gd name="connsiteY29" fmla="*/ 4535304 h 4803471"/>
                <a:gd name="connsiteX30" fmla="*/ 146006 w 4208002"/>
                <a:gd name="connsiteY30" fmla="*/ 4568370 h 4803471"/>
                <a:gd name="connsiteX31" fmla="*/ 235123 w 4208002"/>
                <a:gd name="connsiteY31" fmla="*/ 4739635 h 4803471"/>
                <a:gd name="connsiteX32" fmla="*/ 274269 w 4208002"/>
                <a:gd name="connsiteY32" fmla="*/ 4802580 h 4803471"/>
                <a:gd name="connsiteX33" fmla="*/ 298365 w 4208002"/>
                <a:gd name="connsiteY33" fmla="*/ 4803470 h 4803471"/>
                <a:gd name="connsiteX34" fmla="*/ 2716311 w 4208002"/>
                <a:gd name="connsiteY34" fmla="*/ 4803470 h 4803471"/>
                <a:gd name="connsiteX35" fmla="*/ 2743075 w 4208002"/>
                <a:gd name="connsiteY35" fmla="*/ 4802506 h 4803471"/>
                <a:gd name="connsiteX36" fmla="*/ 3052093 w 4208002"/>
                <a:gd name="connsiteY36" fmla="*/ 4636728 h 4803471"/>
                <a:gd name="connsiteX37" fmla="*/ 3244488 w 4208002"/>
                <a:gd name="connsiteY37" fmla="*/ 4509503 h 4803471"/>
                <a:gd name="connsiteX38" fmla="*/ 3285487 w 4208002"/>
                <a:gd name="connsiteY38" fmla="*/ 4453675 h 4803471"/>
                <a:gd name="connsiteX39" fmla="*/ 3295793 w 4208002"/>
                <a:gd name="connsiteY39" fmla="*/ 4390655 h 4803471"/>
                <a:gd name="connsiteX40" fmla="*/ 3275701 w 4208002"/>
                <a:gd name="connsiteY40" fmla="*/ 4103064 h 4803471"/>
                <a:gd name="connsiteX41" fmla="*/ 3290455 w 4208002"/>
                <a:gd name="connsiteY41" fmla="*/ 4056726 h 4803471"/>
                <a:gd name="connsiteX42" fmla="*/ 3480625 w 4208002"/>
                <a:gd name="connsiteY42" fmla="*/ 3702853 h 4803471"/>
                <a:gd name="connsiteX43" fmla="*/ 3506352 w 4208002"/>
                <a:gd name="connsiteY43" fmla="*/ 3379156 h 4803471"/>
                <a:gd name="connsiteX44" fmla="*/ 3517399 w 4208002"/>
                <a:gd name="connsiteY44" fmla="*/ 3347127 h 4803471"/>
                <a:gd name="connsiteX45" fmla="*/ 3645885 w 4208002"/>
                <a:gd name="connsiteY45" fmla="*/ 3182239 h 4803471"/>
                <a:gd name="connsiteX46" fmla="*/ 3899223 w 4208002"/>
                <a:gd name="connsiteY46" fmla="*/ 2657398 h 4803471"/>
                <a:gd name="connsiteX47" fmla="*/ 3993604 w 4208002"/>
                <a:gd name="connsiteY47" fmla="*/ 2193649 h 4803471"/>
                <a:gd name="connsiteX48" fmla="*/ 4023186 w 4208002"/>
                <a:gd name="connsiteY48" fmla="*/ 2135226 h 4803471"/>
                <a:gd name="connsiteX49" fmla="*/ 4199121 w 4208002"/>
                <a:gd name="connsiteY49" fmla="*/ 1915399 h 4803471"/>
                <a:gd name="connsiteX50" fmla="*/ 4200975 w 4208002"/>
                <a:gd name="connsiteY50" fmla="*/ 1873213 h 4803471"/>
                <a:gd name="connsiteX0" fmla="*/ 4200975 w 4208002"/>
                <a:gd name="connsiteY0" fmla="*/ 1873213 h 4815821"/>
                <a:gd name="connsiteX1" fmla="*/ 4036605 w 4208002"/>
                <a:gd name="connsiteY1" fmla="*/ 1470037 h 4815821"/>
                <a:gd name="connsiteX2" fmla="*/ 3942002 w 4208002"/>
                <a:gd name="connsiteY2" fmla="*/ 1022228 h 4815821"/>
                <a:gd name="connsiteX3" fmla="*/ 3759320 w 4208002"/>
                <a:gd name="connsiteY3" fmla="*/ 425397 h 4815821"/>
                <a:gd name="connsiteX4" fmla="*/ 3515694 w 4208002"/>
                <a:gd name="connsiteY4" fmla="*/ 116675 h 4815821"/>
                <a:gd name="connsiteX5" fmla="*/ 3016283 w 4208002"/>
                <a:gd name="connsiteY5" fmla="*/ 12804 h 4815821"/>
                <a:gd name="connsiteX6" fmla="*/ 2699332 w 4208002"/>
                <a:gd name="connsiteY6" fmla="*/ 117491 h 4815821"/>
                <a:gd name="connsiteX7" fmla="*/ 1089519 w 4208002"/>
                <a:gd name="connsiteY7" fmla="*/ 448677 h 4815821"/>
                <a:gd name="connsiteX8" fmla="*/ 540879 w 4208002"/>
                <a:gd name="connsiteY8" fmla="*/ 567301 h 4815821"/>
                <a:gd name="connsiteX9" fmla="*/ 141854 w 4208002"/>
                <a:gd name="connsiteY9" fmla="*/ 2278021 h 4815821"/>
                <a:gd name="connsiteX10" fmla="*/ 0 w 4208002"/>
                <a:gd name="connsiteY10" fmla="*/ 2480520 h 4815821"/>
                <a:gd name="connsiteX11" fmla="*/ 107564 w 4208002"/>
                <a:gd name="connsiteY11" fmla="*/ 2586793 h 4815821"/>
                <a:gd name="connsiteX12" fmla="*/ 482159 w 4208002"/>
                <a:gd name="connsiteY12" fmla="*/ 2860394 h 4815821"/>
                <a:gd name="connsiteX13" fmla="*/ 495356 w 4208002"/>
                <a:gd name="connsiteY13" fmla="*/ 2894277 h 4815821"/>
                <a:gd name="connsiteX14" fmla="*/ 452503 w 4208002"/>
                <a:gd name="connsiteY14" fmla="*/ 3123593 h 4815821"/>
                <a:gd name="connsiteX15" fmla="*/ 352413 w 4208002"/>
                <a:gd name="connsiteY15" fmla="*/ 3432611 h 4815821"/>
                <a:gd name="connsiteX16" fmla="*/ 262777 w 4208002"/>
                <a:gd name="connsiteY16" fmla="*/ 3667859 h 4815821"/>
                <a:gd name="connsiteX17" fmla="*/ 218738 w 4208002"/>
                <a:gd name="connsiteY17" fmla="*/ 3675051 h 4815821"/>
                <a:gd name="connsiteX18" fmla="*/ 100484 w 4208002"/>
                <a:gd name="connsiteY18" fmla="*/ 3554202 h 4815821"/>
                <a:gd name="connsiteX19" fmla="*/ 81207 w 4208002"/>
                <a:gd name="connsiteY19" fmla="*/ 3541004 h 4815821"/>
                <a:gd name="connsiteX20" fmla="*/ 83654 w 4208002"/>
                <a:gd name="connsiteY20" fmla="*/ 3556055 h 4815821"/>
                <a:gd name="connsiteX21" fmla="*/ 179295 w 4208002"/>
                <a:gd name="connsiteY21" fmla="*/ 3695069 h 4815821"/>
                <a:gd name="connsiteX22" fmla="*/ 347668 w 4208002"/>
                <a:gd name="connsiteY22" fmla="*/ 3837122 h 4815821"/>
                <a:gd name="connsiteX23" fmla="*/ 349225 w 4208002"/>
                <a:gd name="connsiteY23" fmla="*/ 3857510 h 4815821"/>
                <a:gd name="connsiteX24" fmla="*/ 300441 w 4208002"/>
                <a:gd name="connsiteY24" fmla="*/ 3943662 h 4815821"/>
                <a:gd name="connsiteX25" fmla="*/ 326242 w 4208002"/>
                <a:gd name="connsiteY25" fmla="*/ 4170309 h 4815821"/>
                <a:gd name="connsiteX26" fmla="*/ 319198 w 4208002"/>
                <a:gd name="connsiteY26" fmla="*/ 4195665 h 4815821"/>
                <a:gd name="connsiteX27" fmla="*/ 101003 w 4208002"/>
                <a:gd name="connsiteY27" fmla="*/ 4421349 h 4815821"/>
                <a:gd name="connsiteX28" fmla="*/ 95961 w 4208002"/>
                <a:gd name="connsiteY28" fmla="*/ 4457085 h 4815821"/>
                <a:gd name="connsiteX29" fmla="*/ 137183 w 4208002"/>
                <a:gd name="connsiteY29" fmla="*/ 4535304 h 4815821"/>
                <a:gd name="connsiteX30" fmla="*/ 146006 w 4208002"/>
                <a:gd name="connsiteY30" fmla="*/ 4568370 h 4815821"/>
                <a:gd name="connsiteX31" fmla="*/ 235123 w 4208002"/>
                <a:gd name="connsiteY31" fmla="*/ 4739635 h 4815821"/>
                <a:gd name="connsiteX32" fmla="*/ 274269 w 4208002"/>
                <a:gd name="connsiteY32" fmla="*/ 4802580 h 4815821"/>
                <a:gd name="connsiteX33" fmla="*/ 298365 w 4208002"/>
                <a:gd name="connsiteY33" fmla="*/ 4803470 h 4815821"/>
                <a:gd name="connsiteX34" fmla="*/ 2716311 w 4208002"/>
                <a:gd name="connsiteY34" fmla="*/ 4803470 h 4815821"/>
                <a:gd name="connsiteX35" fmla="*/ 3052093 w 4208002"/>
                <a:gd name="connsiteY35" fmla="*/ 4636728 h 4815821"/>
                <a:gd name="connsiteX36" fmla="*/ 3244488 w 4208002"/>
                <a:gd name="connsiteY36" fmla="*/ 4509503 h 4815821"/>
                <a:gd name="connsiteX37" fmla="*/ 3285487 w 4208002"/>
                <a:gd name="connsiteY37" fmla="*/ 4453675 h 4815821"/>
                <a:gd name="connsiteX38" fmla="*/ 3295793 w 4208002"/>
                <a:gd name="connsiteY38" fmla="*/ 4390655 h 4815821"/>
                <a:gd name="connsiteX39" fmla="*/ 3275701 w 4208002"/>
                <a:gd name="connsiteY39" fmla="*/ 4103064 h 4815821"/>
                <a:gd name="connsiteX40" fmla="*/ 3290455 w 4208002"/>
                <a:gd name="connsiteY40" fmla="*/ 4056726 h 4815821"/>
                <a:gd name="connsiteX41" fmla="*/ 3480625 w 4208002"/>
                <a:gd name="connsiteY41" fmla="*/ 3702853 h 4815821"/>
                <a:gd name="connsiteX42" fmla="*/ 3506352 w 4208002"/>
                <a:gd name="connsiteY42" fmla="*/ 3379156 h 4815821"/>
                <a:gd name="connsiteX43" fmla="*/ 3517399 w 4208002"/>
                <a:gd name="connsiteY43" fmla="*/ 3347127 h 4815821"/>
                <a:gd name="connsiteX44" fmla="*/ 3645885 w 4208002"/>
                <a:gd name="connsiteY44" fmla="*/ 3182239 h 4815821"/>
                <a:gd name="connsiteX45" fmla="*/ 3899223 w 4208002"/>
                <a:gd name="connsiteY45" fmla="*/ 2657398 h 4815821"/>
                <a:gd name="connsiteX46" fmla="*/ 3993604 w 4208002"/>
                <a:gd name="connsiteY46" fmla="*/ 2193649 h 4815821"/>
                <a:gd name="connsiteX47" fmla="*/ 4023186 w 4208002"/>
                <a:gd name="connsiteY47" fmla="*/ 2135226 h 4815821"/>
                <a:gd name="connsiteX48" fmla="*/ 4199121 w 4208002"/>
                <a:gd name="connsiteY48" fmla="*/ 1915399 h 4815821"/>
                <a:gd name="connsiteX49" fmla="*/ 4200975 w 4208002"/>
                <a:gd name="connsiteY49" fmla="*/ 1873213 h 4815821"/>
                <a:gd name="connsiteX0" fmla="*/ 4200975 w 4208002"/>
                <a:gd name="connsiteY0" fmla="*/ 1873213 h 4815593"/>
                <a:gd name="connsiteX1" fmla="*/ 4036605 w 4208002"/>
                <a:gd name="connsiteY1" fmla="*/ 1470037 h 4815593"/>
                <a:gd name="connsiteX2" fmla="*/ 3942002 w 4208002"/>
                <a:gd name="connsiteY2" fmla="*/ 1022228 h 4815593"/>
                <a:gd name="connsiteX3" fmla="*/ 3759320 w 4208002"/>
                <a:gd name="connsiteY3" fmla="*/ 425397 h 4815593"/>
                <a:gd name="connsiteX4" fmla="*/ 3515694 w 4208002"/>
                <a:gd name="connsiteY4" fmla="*/ 116675 h 4815593"/>
                <a:gd name="connsiteX5" fmla="*/ 3016283 w 4208002"/>
                <a:gd name="connsiteY5" fmla="*/ 12804 h 4815593"/>
                <a:gd name="connsiteX6" fmla="*/ 2699332 w 4208002"/>
                <a:gd name="connsiteY6" fmla="*/ 117491 h 4815593"/>
                <a:gd name="connsiteX7" fmla="*/ 1089519 w 4208002"/>
                <a:gd name="connsiteY7" fmla="*/ 448677 h 4815593"/>
                <a:gd name="connsiteX8" fmla="*/ 540879 w 4208002"/>
                <a:gd name="connsiteY8" fmla="*/ 567301 h 4815593"/>
                <a:gd name="connsiteX9" fmla="*/ 141854 w 4208002"/>
                <a:gd name="connsiteY9" fmla="*/ 2278021 h 4815593"/>
                <a:gd name="connsiteX10" fmla="*/ 0 w 4208002"/>
                <a:gd name="connsiteY10" fmla="*/ 2480520 h 4815593"/>
                <a:gd name="connsiteX11" fmla="*/ 107564 w 4208002"/>
                <a:gd name="connsiteY11" fmla="*/ 2586793 h 4815593"/>
                <a:gd name="connsiteX12" fmla="*/ 482159 w 4208002"/>
                <a:gd name="connsiteY12" fmla="*/ 2860394 h 4815593"/>
                <a:gd name="connsiteX13" fmla="*/ 495356 w 4208002"/>
                <a:gd name="connsiteY13" fmla="*/ 2894277 h 4815593"/>
                <a:gd name="connsiteX14" fmla="*/ 452503 w 4208002"/>
                <a:gd name="connsiteY14" fmla="*/ 3123593 h 4815593"/>
                <a:gd name="connsiteX15" fmla="*/ 352413 w 4208002"/>
                <a:gd name="connsiteY15" fmla="*/ 3432611 h 4815593"/>
                <a:gd name="connsiteX16" fmla="*/ 262777 w 4208002"/>
                <a:gd name="connsiteY16" fmla="*/ 3667859 h 4815593"/>
                <a:gd name="connsiteX17" fmla="*/ 218738 w 4208002"/>
                <a:gd name="connsiteY17" fmla="*/ 3675051 h 4815593"/>
                <a:gd name="connsiteX18" fmla="*/ 100484 w 4208002"/>
                <a:gd name="connsiteY18" fmla="*/ 3554202 h 4815593"/>
                <a:gd name="connsiteX19" fmla="*/ 81207 w 4208002"/>
                <a:gd name="connsiteY19" fmla="*/ 3541004 h 4815593"/>
                <a:gd name="connsiteX20" fmla="*/ 83654 w 4208002"/>
                <a:gd name="connsiteY20" fmla="*/ 3556055 h 4815593"/>
                <a:gd name="connsiteX21" fmla="*/ 179295 w 4208002"/>
                <a:gd name="connsiteY21" fmla="*/ 3695069 h 4815593"/>
                <a:gd name="connsiteX22" fmla="*/ 347668 w 4208002"/>
                <a:gd name="connsiteY22" fmla="*/ 3837122 h 4815593"/>
                <a:gd name="connsiteX23" fmla="*/ 349225 w 4208002"/>
                <a:gd name="connsiteY23" fmla="*/ 3857510 h 4815593"/>
                <a:gd name="connsiteX24" fmla="*/ 300441 w 4208002"/>
                <a:gd name="connsiteY24" fmla="*/ 3943662 h 4815593"/>
                <a:gd name="connsiteX25" fmla="*/ 326242 w 4208002"/>
                <a:gd name="connsiteY25" fmla="*/ 4170309 h 4815593"/>
                <a:gd name="connsiteX26" fmla="*/ 319198 w 4208002"/>
                <a:gd name="connsiteY26" fmla="*/ 4195665 h 4815593"/>
                <a:gd name="connsiteX27" fmla="*/ 101003 w 4208002"/>
                <a:gd name="connsiteY27" fmla="*/ 4421349 h 4815593"/>
                <a:gd name="connsiteX28" fmla="*/ 95961 w 4208002"/>
                <a:gd name="connsiteY28" fmla="*/ 4457085 h 4815593"/>
                <a:gd name="connsiteX29" fmla="*/ 137183 w 4208002"/>
                <a:gd name="connsiteY29" fmla="*/ 4535304 h 4815593"/>
                <a:gd name="connsiteX30" fmla="*/ 146006 w 4208002"/>
                <a:gd name="connsiteY30" fmla="*/ 4568370 h 4815593"/>
                <a:gd name="connsiteX31" fmla="*/ 235123 w 4208002"/>
                <a:gd name="connsiteY31" fmla="*/ 4739635 h 4815593"/>
                <a:gd name="connsiteX32" fmla="*/ 274269 w 4208002"/>
                <a:gd name="connsiteY32" fmla="*/ 4802580 h 4815593"/>
                <a:gd name="connsiteX33" fmla="*/ 298365 w 4208002"/>
                <a:gd name="connsiteY33" fmla="*/ 4803470 h 4815593"/>
                <a:gd name="connsiteX34" fmla="*/ 3052093 w 4208002"/>
                <a:gd name="connsiteY34" fmla="*/ 4636728 h 4815593"/>
                <a:gd name="connsiteX35" fmla="*/ 3244488 w 4208002"/>
                <a:gd name="connsiteY35" fmla="*/ 4509503 h 4815593"/>
                <a:gd name="connsiteX36" fmla="*/ 3285487 w 4208002"/>
                <a:gd name="connsiteY36" fmla="*/ 4453675 h 4815593"/>
                <a:gd name="connsiteX37" fmla="*/ 3295793 w 4208002"/>
                <a:gd name="connsiteY37" fmla="*/ 4390655 h 4815593"/>
                <a:gd name="connsiteX38" fmla="*/ 3275701 w 4208002"/>
                <a:gd name="connsiteY38" fmla="*/ 4103064 h 4815593"/>
                <a:gd name="connsiteX39" fmla="*/ 3290455 w 4208002"/>
                <a:gd name="connsiteY39" fmla="*/ 4056726 h 4815593"/>
                <a:gd name="connsiteX40" fmla="*/ 3480625 w 4208002"/>
                <a:gd name="connsiteY40" fmla="*/ 3702853 h 4815593"/>
                <a:gd name="connsiteX41" fmla="*/ 3506352 w 4208002"/>
                <a:gd name="connsiteY41" fmla="*/ 3379156 h 4815593"/>
                <a:gd name="connsiteX42" fmla="*/ 3517399 w 4208002"/>
                <a:gd name="connsiteY42" fmla="*/ 3347127 h 4815593"/>
                <a:gd name="connsiteX43" fmla="*/ 3645885 w 4208002"/>
                <a:gd name="connsiteY43" fmla="*/ 3182239 h 4815593"/>
                <a:gd name="connsiteX44" fmla="*/ 3899223 w 4208002"/>
                <a:gd name="connsiteY44" fmla="*/ 2657398 h 4815593"/>
                <a:gd name="connsiteX45" fmla="*/ 3993604 w 4208002"/>
                <a:gd name="connsiteY45" fmla="*/ 2193649 h 4815593"/>
                <a:gd name="connsiteX46" fmla="*/ 4023186 w 4208002"/>
                <a:gd name="connsiteY46" fmla="*/ 2135226 h 4815593"/>
                <a:gd name="connsiteX47" fmla="*/ 4199121 w 4208002"/>
                <a:gd name="connsiteY47" fmla="*/ 1915399 h 4815593"/>
                <a:gd name="connsiteX48" fmla="*/ 4200975 w 4208002"/>
                <a:gd name="connsiteY48" fmla="*/ 1873213 h 4815593"/>
                <a:gd name="connsiteX0" fmla="*/ 4200975 w 4208002"/>
                <a:gd name="connsiteY0" fmla="*/ 1873213 h 4854383"/>
                <a:gd name="connsiteX1" fmla="*/ 4036605 w 4208002"/>
                <a:gd name="connsiteY1" fmla="*/ 1470037 h 4854383"/>
                <a:gd name="connsiteX2" fmla="*/ 3942002 w 4208002"/>
                <a:gd name="connsiteY2" fmla="*/ 1022228 h 4854383"/>
                <a:gd name="connsiteX3" fmla="*/ 3759320 w 4208002"/>
                <a:gd name="connsiteY3" fmla="*/ 425397 h 4854383"/>
                <a:gd name="connsiteX4" fmla="*/ 3515694 w 4208002"/>
                <a:gd name="connsiteY4" fmla="*/ 116675 h 4854383"/>
                <a:gd name="connsiteX5" fmla="*/ 3016283 w 4208002"/>
                <a:gd name="connsiteY5" fmla="*/ 12804 h 4854383"/>
                <a:gd name="connsiteX6" fmla="*/ 2699332 w 4208002"/>
                <a:gd name="connsiteY6" fmla="*/ 117491 h 4854383"/>
                <a:gd name="connsiteX7" fmla="*/ 1089519 w 4208002"/>
                <a:gd name="connsiteY7" fmla="*/ 448677 h 4854383"/>
                <a:gd name="connsiteX8" fmla="*/ 540879 w 4208002"/>
                <a:gd name="connsiteY8" fmla="*/ 567301 h 4854383"/>
                <a:gd name="connsiteX9" fmla="*/ 141854 w 4208002"/>
                <a:gd name="connsiteY9" fmla="*/ 2278021 h 4854383"/>
                <a:gd name="connsiteX10" fmla="*/ 0 w 4208002"/>
                <a:gd name="connsiteY10" fmla="*/ 2480520 h 4854383"/>
                <a:gd name="connsiteX11" fmla="*/ 107564 w 4208002"/>
                <a:gd name="connsiteY11" fmla="*/ 2586793 h 4854383"/>
                <a:gd name="connsiteX12" fmla="*/ 482159 w 4208002"/>
                <a:gd name="connsiteY12" fmla="*/ 2860394 h 4854383"/>
                <a:gd name="connsiteX13" fmla="*/ 495356 w 4208002"/>
                <a:gd name="connsiteY13" fmla="*/ 2894277 h 4854383"/>
                <a:gd name="connsiteX14" fmla="*/ 452503 w 4208002"/>
                <a:gd name="connsiteY14" fmla="*/ 3123593 h 4854383"/>
                <a:gd name="connsiteX15" fmla="*/ 352413 w 4208002"/>
                <a:gd name="connsiteY15" fmla="*/ 3432611 h 4854383"/>
                <a:gd name="connsiteX16" fmla="*/ 262777 w 4208002"/>
                <a:gd name="connsiteY16" fmla="*/ 3667859 h 4854383"/>
                <a:gd name="connsiteX17" fmla="*/ 218738 w 4208002"/>
                <a:gd name="connsiteY17" fmla="*/ 3675051 h 4854383"/>
                <a:gd name="connsiteX18" fmla="*/ 100484 w 4208002"/>
                <a:gd name="connsiteY18" fmla="*/ 3554202 h 4854383"/>
                <a:gd name="connsiteX19" fmla="*/ 81207 w 4208002"/>
                <a:gd name="connsiteY19" fmla="*/ 3541004 h 4854383"/>
                <a:gd name="connsiteX20" fmla="*/ 83654 w 4208002"/>
                <a:gd name="connsiteY20" fmla="*/ 3556055 h 4854383"/>
                <a:gd name="connsiteX21" fmla="*/ 179295 w 4208002"/>
                <a:gd name="connsiteY21" fmla="*/ 3695069 h 4854383"/>
                <a:gd name="connsiteX22" fmla="*/ 347668 w 4208002"/>
                <a:gd name="connsiteY22" fmla="*/ 3837122 h 4854383"/>
                <a:gd name="connsiteX23" fmla="*/ 349225 w 4208002"/>
                <a:gd name="connsiteY23" fmla="*/ 3857510 h 4854383"/>
                <a:gd name="connsiteX24" fmla="*/ 300441 w 4208002"/>
                <a:gd name="connsiteY24" fmla="*/ 3943662 h 4854383"/>
                <a:gd name="connsiteX25" fmla="*/ 326242 w 4208002"/>
                <a:gd name="connsiteY25" fmla="*/ 4170309 h 4854383"/>
                <a:gd name="connsiteX26" fmla="*/ 319198 w 4208002"/>
                <a:gd name="connsiteY26" fmla="*/ 4195665 h 4854383"/>
                <a:gd name="connsiteX27" fmla="*/ 101003 w 4208002"/>
                <a:gd name="connsiteY27" fmla="*/ 4421349 h 4854383"/>
                <a:gd name="connsiteX28" fmla="*/ 95961 w 4208002"/>
                <a:gd name="connsiteY28" fmla="*/ 4457085 h 4854383"/>
                <a:gd name="connsiteX29" fmla="*/ 137183 w 4208002"/>
                <a:gd name="connsiteY29" fmla="*/ 4535304 h 4854383"/>
                <a:gd name="connsiteX30" fmla="*/ 146006 w 4208002"/>
                <a:gd name="connsiteY30" fmla="*/ 4568370 h 4854383"/>
                <a:gd name="connsiteX31" fmla="*/ 235123 w 4208002"/>
                <a:gd name="connsiteY31" fmla="*/ 4739635 h 4854383"/>
                <a:gd name="connsiteX32" fmla="*/ 274269 w 4208002"/>
                <a:gd name="connsiteY32" fmla="*/ 4802580 h 4854383"/>
                <a:gd name="connsiteX33" fmla="*/ 298365 w 4208002"/>
                <a:gd name="connsiteY33" fmla="*/ 4803470 h 4854383"/>
                <a:gd name="connsiteX34" fmla="*/ 3204449 w 4208002"/>
                <a:gd name="connsiteY34" fmla="*/ 4854383 h 4854383"/>
                <a:gd name="connsiteX35" fmla="*/ 3244488 w 4208002"/>
                <a:gd name="connsiteY35" fmla="*/ 4509503 h 4854383"/>
                <a:gd name="connsiteX36" fmla="*/ 3285487 w 4208002"/>
                <a:gd name="connsiteY36" fmla="*/ 4453675 h 4854383"/>
                <a:gd name="connsiteX37" fmla="*/ 3295793 w 4208002"/>
                <a:gd name="connsiteY37" fmla="*/ 4390655 h 4854383"/>
                <a:gd name="connsiteX38" fmla="*/ 3275701 w 4208002"/>
                <a:gd name="connsiteY38" fmla="*/ 4103064 h 4854383"/>
                <a:gd name="connsiteX39" fmla="*/ 3290455 w 4208002"/>
                <a:gd name="connsiteY39" fmla="*/ 4056726 h 4854383"/>
                <a:gd name="connsiteX40" fmla="*/ 3480625 w 4208002"/>
                <a:gd name="connsiteY40" fmla="*/ 3702853 h 4854383"/>
                <a:gd name="connsiteX41" fmla="*/ 3506352 w 4208002"/>
                <a:gd name="connsiteY41" fmla="*/ 3379156 h 4854383"/>
                <a:gd name="connsiteX42" fmla="*/ 3517399 w 4208002"/>
                <a:gd name="connsiteY42" fmla="*/ 3347127 h 4854383"/>
                <a:gd name="connsiteX43" fmla="*/ 3645885 w 4208002"/>
                <a:gd name="connsiteY43" fmla="*/ 3182239 h 4854383"/>
                <a:gd name="connsiteX44" fmla="*/ 3899223 w 4208002"/>
                <a:gd name="connsiteY44" fmla="*/ 2657398 h 4854383"/>
                <a:gd name="connsiteX45" fmla="*/ 3993604 w 4208002"/>
                <a:gd name="connsiteY45" fmla="*/ 2193649 h 4854383"/>
                <a:gd name="connsiteX46" fmla="*/ 4023186 w 4208002"/>
                <a:gd name="connsiteY46" fmla="*/ 2135226 h 4854383"/>
                <a:gd name="connsiteX47" fmla="*/ 4199121 w 4208002"/>
                <a:gd name="connsiteY47" fmla="*/ 1915399 h 4854383"/>
                <a:gd name="connsiteX48" fmla="*/ 4200975 w 4208002"/>
                <a:gd name="connsiteY48" fmla="*/ 1873213 h 4854383"/>
                <a:gd name="connsiteX0" fmla="*/ 4200975 w 4208002"/>
                <a:gd name="connsiteY0" fmla="*/ 1873213 h 4854383"/>
                <a:gd name="connsiteX1" fmla="*/ 4036605 w 4208002"/>
                <a:gd name="connsiteY1" fmla="*/ 1470037 h 4854383"/>
                <a:gd name="connsiteX2" fmla="*/ 3942002 w 4208002"/>
                <a:gd name="connsiteY2" fmla="*/ 1022228 h 4854383"/>
                <a:gd name="connsiteX3" fmla="*/ 3759320 w 4208002"/>
                <a:gd name="connsiteY3" fmla="*/ 425397 h 4854383"/>
                <a:gd name="connsiteX4" fmla="*/ 3515694 w 4208002"/>
                <a:gd name="connsiteY4" fmla="*/ 116675 h 4854383"/>
                <a:gd name="connsiteX5" fmla="*/ 3016283 w 4208002"/>
                <a:gd name="connsiteY5" fmla="*/ 12804 h 4854383"/>
                <a:gd name="connsiteX6" fmla="*/ 2699332 w 4208002"/>
                <a:gd name="connsiteY6" fmla="*/ 117491 h 4854383"/>
                <a:gd name="connsiteX7" fmla="*/ 1089519 w 4208002"/>
                <a:gd name="connsiteY7" fmla="*/ 448677 h 4854383"/>
                <a:gd name="connsiteX8" fmla="*/ 540879 w 4208002"/>
                <a:gd name="connsiteY8" fmla="*/ 567301 h 4854383"/>
                <a:gd name="connsiteX9" fmla="*/ 141854 w 4208002"/>
                <a:gd name="connsiteY9" fmla="*/ 2278021 h 4854383"/>
                <a:gd name="connsiteX10" fmla="*/ 0 w 4208002"/>
                <a:gd name="connsiteY10" fmla="*/ 2480520 h 4854383"/>
                <a:gd name="connsiteX11" fmla="*/ 107564 w 4208002"/>
                <a:gd name="connsiteY11" fmla="*/ 2586793 h 4854383"/>
                <a:gd name="connsiteX12" fmla="*/ 482159 w 4208002"/>
                <a:gd name="connsiteY12" fmla="*/ 2860394 h 4854383"/>
                <a:gd name="connsiteX13" fmla="*/ 495356 w 4208002"/>
                <a:gd name="connsiteY13" fmla="*/ 2894277 h 4854383"/>
                <a:gd name="connsiteX14" fmla="*/ 452503 w 4208002"/>
                <a:gd name="connsiteY14" fmla="*/ 3123593 h 4854383"/>
                <a:gd name="connsiteX15" fmla="*/ 352413 w 4208002"/>
                <a:gd name="connsiteY15" fmla="*/ 3432611 h 4854383"/>
                <a:gd name="connsiteX16" fmla="*/ 262777 w 4208002"/>
                <a:gd name="connsiteY16" fmla="*/ 3667859 h 4854383"/>
                <a:gd name="connsiteX17" fmla="*/ 218738 w 4208002"/>
                <a:gd name="connsiteY17" fmla="*/ 3675051 h 4854383"/>
                <a:gd name="connsiteX18" fmla="*/ 100484 w 4208002"/>
                <a:gd name="connsiteY18" fmla="*/ 3554202 h 4854383"/>
                <a:gd name="connsiteX19" fmla="*/ 81207 w 4208002"/>
                <a:gd name="connsiteY19" fmla="*/ 3541004 h 4854383"/>
                <a:gd name="connsiteX20" fmla="*/ 83654 w 4208002"/>
                <a:gd name="connsiteY20" fmla="*/ 3556055 h 4854383"/>
                <a:gd name="connsiteX21" fmla="*/ 179295 w 4208002"/>
                <a:gd name="connsiteY21" fmla="*/ 3695069 h 4854383"/>
                <a:gd name="connsiteX22" fmla="*/ 347668 w 4208002"/>
                <a:gd name="connsiteY22" fmla="*/ 3837122 h 4854383"/>
                <a:gd name="connsiteX23" fmla="*/ 349225 w 4208002"/>
                <a:gd name="connsiteY23" fmla="*/ 3857510 h 4854383"/>
                <a:gd name="connsiteX24" fmla="*/ 300441 w 4208002"/>
                <a:gd name="connsiteY24" fmla="*/ 3943662 h 4854383"/>
                <a:gd name="connsiteX25" fmla="*/ 326242 w 4208002"/>
                <a:gd name="connsiteY25" fmla="*/ 4170309 h 4854383"/>
                <a:gd name="connsiteX26" fmla="*/ 319198 w 4208002"/>
                <a:gd name="connsiteY26" fmla="*/ 4195665 h 4854383"/>
                <a:gd name="connsiteX27" fmla="*/ 101003 w 4208002"/>
                <a:gd name="connsiteY27" fmla="*/ 4421349 h 4854383"/>
                <a:gd name="connsiteX28" fmla="*/ 95961 w 4208002"/>
                <a:gd name="connsiteY28" fmla="*/ 4457085 h 4854383"/>
                <a:gd name="connsiteX29" fmla="*/ 137183 w 4208002"/>
                <a:gd name="connsiteY29" fmla="*/ 4535304 h 4854383"/>
                <a:gd name="connsiteX30" fmla="*/ 146006 w 4208002"/>
                <a:gd name="connsiteY30" fmla="*/ 4568370 h 4854383"/>
                <a:gd name="connsiteX31" fmla="*/ 235123 w 4208002"/>
                <a:gd name="connsiteY31" fmla="*/ 4739635 h 4854383"/>
                <a:gd name="connsiteX32" fmla="*/ 274269 w 4208002"/>
                <a:gd name="connsiteY32" fmla="*/ 4802580 h 4854383"/>
                <a:gd name="connsiteX33" fmla="*/ 298365 w 4208002"/>
                <a:gd name="connsiteY33" fmla="*/ 4803470 h 4854383"/>
                <a:gd name="connsiteX34" fmla="*/ 3204449 w 4208002"/>
                <a:gd name="connsiteY34" fmla="*/ 4854383 h 4854383"/>
                <a:gd name="connsiteX35" fmla="*/ 3244488 w 4208002"/>
                <a:gd name="connsiteY35" fmla="*/ 4509503 h 4854383"/>
                <a:gd name="connsiteX36" fmla="*/ 3285487 w 4208002"/>
                <a:gd name="connsiteY36" fmla="*/ 4453675 h 4854383"/>
                <a:gd name="connsiteX37" fmla="*/ 3295793 w 4208002"/>
                <a:gd name="connsiteY37" fmla="*/ 4390655 h 4854383"/>
                <a:gd name="connsiteX38" fmla="*/ 3275701 w 4208002"/>
                <a:gd name="connsiteY38" fmla="*/ 4103064 h 4854383"/>
                <a:gd name="connsiteX39" fmla="*/ 3290455 w 4208002"/>
                <a:gd name="connsiteY39" fmla="*/ 4056726 h 4854383"/>
                <a:gd name="connsiteX40" fmla="*/ 3480625 w 4208002"/>
                <a:gd name="connsiteY40" fmla="*/ 3702853 h 4854383"/>
                <a:gd name="connsiteX41" fmla="*/ 3506352 w 4208002"/>
                <a:gd name="connsiteY41" fmla="*/ 3379156 h 4854383"/>
                <a:gd name="connsiteX42" fmla="*/ 3517399 w 4208002"/>
                <a:gd name="connsiteY42" fmla="*/ 3347127 h 4854383"/>
                <a:gd name="connsiteX43" fmla="*/ 3645885 w 4208002"/>
                <a:gd name="connsiteY43" fmla="*/ 3182239 h 4854383"/>
                <a:gd name="connsiteX44" fmla="*/ 3899223 w 4208002"/>
                <a:gd name="connsiteY44" fmla="*/ 2657398 h 4854383"/>
                <a:gd name="connsiteX45" fmla="*/ 3993604 w 4208002"/>
                <a:gd name="connsiteY45" fmla="*/ 2193649 h 4854383"/>
                <a:gd name="connsiteX46" fmla="*/ 4023186 w 4208002"/>
                <a:gd name="connsiteY46" fmla="*/ 2135226 h 4854383"/>
                <a:gd name="connsiteX47" fmla="*/ 4199121 w 4208002"/>
                <a:gd name="connsiteY47" fmla="*/ 1915399 h 4854383"/>
                <a:gd name="connsiteX48" fmla="*/ 4200975 w 4208002"/>
                <a:gd name="connsiteY48" fmla="*/ 1873213 h 4854383"/>
                <a:gd name="connsiteX0" fmla="*/ 4200975 w 4208002"/>
                <a:gd name="connsiteY0" fmla="*/ 1873213 h 4876147"/>
                <a:gd name="connsiteX1" fmla="*/ 4036605 w 4208002"/>
                <a:gd name="connsiteY1" fmla="*/ 1470037 h 4876147"/>
                <a:gd name="connsiteX2" fmla="*/ 3942002 w 4208002"/>
                <a:gd name="connsiteY2" fmla="*/ 1022228 h 4876147"/>
                <a:gd name="connsiteX3" fmla="*/ 3759320 w 4208002"/>
                <a:gd name="connsiteY3" fmla="*/ 425397 h 4876147"/>
                <a:gd name="connsiteX4" fmla="*/ 3515694 w 4208002"/>
                <a:gd name="connsiteY4" fmla="*/ 116675 h 4876147"/>
                <a:gd name="connsiteX5" fmla="*/ 3016283 w 4208002"/>
                <a:gd name="connsiteY5" fmla="*/ 12804 h 4876147"/>
                <a:gd name="connsiteX6" fmla="*/ 2699332 w 4208002"/>
                <a:gd name="connsiteY6" fmla="*/ 117491 h 4876147"/>
                <a:gd name="connsiteX7" fmla="*/ 1089519 w 4208002"/>
                <a:gd name="connsiteY7" fmla="*/ 448677 h 4876147"/>
                <a:gd name="connsiteX8" fmla="*/ 540879 w 4208002"/>
                <a:gd name="connsiteY8" fmla="*/ 567301 h 4876147"/>
                <a:gd name="connsiteX9" fmla="*/ 141854 w 4208002"/>
                <a:gd name="connsiteY9" fmla="*/ 2278021 h 4876147"/>
                <a:gd name="connsiteX10" fmla="*/ 0 w 4208002"/>
                <a:gd name="connsiteY10" fmla="*/ 2480520 h 4876147"/>
                <a:gd name="connsiteX11" fmla="*/ 107564 w 4208002"/>
                <a:gd name="connsiteY11" fmla="*/ 2586793 h 4876147"/>
                <a:gd name="connsiteX12" fmla="*/ 482159 w 4208002"/>
                <a:gd name="connsiteY12" fmla="*/ 2860394 h 4876147"/>
                <a:gd name="connsiteX13" fmla="*/ 495356 w 4208002"/>
                <a:gd name="connsiteY13" fmla="*/ 2894277 h 4876147"/>
                <a:gd name="connsiteX14" fmla="*/ 452503 w 4208002"/>
                <a:gd name="connsiteY14" fmla="*/ 3123593 h 4876147"/>
                <a:gd name="connsiteX15" fmla="*/ 352413 w 4208002"/>
                <a:gd name="connsiteY15" fmla="*/ 3432611 h 4876147"/>
                <a:gd name="connsiteX16" fmla="*/ 262777 w 4208002"/>
                <a:gd name="connsiteY16" fmla="*/ 3667859 h 4876147"/>
                <a:gd name="connsiteX17" fmla="*/ 218738 w 4208002"/>
                <a:gd name="connsiteY17" fmla="*/ 3675051 h 4876147"/>
                <a:gd name="connsiteX18" fmla="*/ 100484 w 4208002"/>
                <a:gd name="connsiteY18" fmla="*/ 3554202 h 4876147"/>
                <a:gd name="connsiteX19" fmla="*/ 81207 w 4208002"/>
                <a:gd name="connsiteY19" fmla="*/ 3541004 h 4876147"/>
                <a:gd name="connsiteX20" fmla="*/ 83654 w 4208002"/>
                <a:gd name="connsiteY20" fmla="*/ 3556055 h 4876147"/>
                <a:gd name="connsiteX21" fmla="*/ 179295 w 4208002"/>
                <a:gd name="connsiteY21" fmla="*/ 3695069 h 4876147"/>
                <a:gd name="connsiteX22" fmla="*/ 347668 w 4208002"/>
                <a:gd name="connsiteY22" fmla="*/ 3837122 h 4876147"/>
                <a:gd name="connsiteX23" fmla="*/ 349225 w 4208002"/>
                <a:gd name="connsiteY23" fmla="*/ 3857510 h 4876147"/>
                <a:gd name="connsiteX24" fmla="*/ 300441 w 4208002"/>
                <a:gd name="connsiteY24" fmla="*/ 3943662 h 4876147"/>
                <a:gd name="connsiteX25" fmla="*/ 326242 w 4208002"/>
                <a:gd name="connsiteY25" fmla="*/ 4170309 h 4876147"/>
                <a:gd name="connsiteX26" fmla="*/ 319198 w 4208002"/>
                <a:gd name="connsiteY26" fmla="*/ 4195665 h 4876147"/>
                <a:gd name="connsiteX27" fmla="*/ 101003 w 4208002"/>
                <a:gd name="connsiteY27" fmla="*/ 4421349 h 4876147"/>
                <a:gd name="connsiteX28" fmla="*/ 95961 w 4208002"/>
                <a:gd name="connsiteY28" fmla="*/ 4457085 h 4876147"/>
                <a:gd name="connsiteX29" fmla="*/ 137183 w 4208002"/>
                <a:gd name="connsiteY29" fmla="*/ 4535304 h 4876147"/>
                <a:gd name="connsiteX30" fmla="*/ 146006 w 4208002"/>
                <a:gd name="connsiteY30" fmla="*/ 4568370 h 4876147"/>
                <a:gd name="connsiteX31" fmla="*/ 235123 w 4208002"/>
                <a:gd name="connsiteY31" fmla="*/ 4739635 h 4876147"/>
                <a:gd name="connsiteX32" fmla="*/ 274269 w 4208002"/>
                <a:gd name="connsiteY32" fmla="*/ 4802580 h 4876147"/>
                <a:gd name="connsiteX33" fmla="*/ 298365 w 4208002"/>
                <a:gd name="connsiteY33" fmla="*/ 4803470 h 4876147"/>
                <a:gd name="connsiteX34" fmla="*/ 3378572 w 4208002"/>
                <a:gd name="connsiteY34" fmla="*/ 4876147 h 4876147"/>
                <a:gd name="connsiteX35" fmla="*/ 3244488 w 4208002"/>
                <a:gd name="connsiteY35" fmla="*/ 4509503 h 4876147"/>
                <a:gd name="connsiteX36" fmla="*/ 3285487 w 4208002"/>
                <a:gd name="connsiteY36" fmla="*/ 4453675 h 4876147"/>
                <a:gd name="connsiteX37" fmla="*/ 3295793 w 4208002"/>
                <a:gd name="connsiteY37" fmla="*/ 4390655 h 4876147"/>
                <a:gd name="connsiteX38" fmla="*/ 3275701 w 4208002"/>
                <a:gd name="connsiteY38" fmla="*/ 4103064 h 4876147"/>
                <a:gd name="connsiteX39" fmla="*/ 3290455 w 4208002"/>
                <a:gd name="connsiteY39" fmla="*/ 4056726 h 4876147"/>
                <a:gd name="connsiteX40" fmla="*/ 3480625 w 4208002"/>
                <a:gd name="connsiteY40" fmla="*/ 3702853 h 4876147"/>
                <a:gd name="connsiteX41" fmla="*/ 3506352 w 4208002"/>
                <a:gd name="connsiteY41" fmla="*/ 3379156 h 4876147"/>
                <a:gd name="connsiteX42" fmla="*/ 3517399 w 4208002"/>
                <a:gd name="connsiteY42" fmla="*/ 3347127 h 4876147"/>
                <a:gd name="connsiteX43" fmla="*/ 3645885 w 4208002"/>
                <a:gd name="connsiteY43" fmla="*/ 3182239 h 4876147"/>
                <a:gd name="connsiteX44" fmla="*/ 3899223 w 4208002"/>
                <a:gd name="connsiteY44" fmla="*/ 2657398 h 4876147"/>
                <a:gd name="connsiteX45" fmla="*/ 3993604 w 4208002"/>
                <a:gd name="connsiteY45" fmla="*/ 2193649 h 4876147"/>
                <a:gd name="connsiteX46" fmla="*/ 4023186 w 4208002"/>
                <a:gd name="connsiteY46" fmla="*/ 2135226 h 4876147"/>
                <a:gd name="connsiteX47" fmla="*/ 4199121 w 4208002"/>
                <a:gd name="connsiteY47" fmla="*/ 1915399 h 4876147"/>
                <a:gd name="connsiteX48" fmla="*/ 4200975 w 4208002"/>
                <a:gd name="connsiteY48" fmla="*/ 1873213 h 4876147"/>
                <a:gd name="connsiteX0" fmla="*/ 4200975 w 4208002"/>
                <a:gd name="connsiteY0" fmla="*/ 1873213 h 4876147"/>
                <a:gd name="connsiteX1" fmla="*/ 4036605 w 4208002"/>
                <a:gd name="connsiteY1" fmla="*/ 1470037 h 4876147"/>
                <a:gd name="connsiteX2" fmla="*/ 3942002 w 4208002"/>
                <a:gd name="connsiteY2" fmla="*/ 1022228 h 4876147"/>
                <a:gd name="connsiteX3" fmla="*/ 3759320 w 4208002"/>
                <a:gd name="connsiteY3" fmla="*/ 425397 h 4876147"/>
                <a:gd name="connsiteX4" fmla="*/ 3515694 w 4208002"/>
                <a:gd name="connsiteY4" fmla="*/ 116675 h 4876147"/>
                <a:gd name="connsiteX5" fmla="*/ 3016283 w 4208002"/>
                <a:gd name="connsiteY5" fmla="*/ 12804 h 4876147"/>
                <a:gd name="connsiteX6" fmla="*/ 2699332 w 4208002"/>
                <a:gd name="connsiteY6" fmla="*/ 117491 h 4876147"/>
                <a:gd name="connsiteX7" fmla="*/ 1089519 w 4208002"/>
                <a:gd name="connsiteY7" fmla="*/ 448677 h 4876147"/>
                <a:gd name="connsiteX8" fmla="*/ 540879 w 4208002"/>
                <a:gd name="connsiteY8" fmla="*/ 567301 h 4876147"/>
                <a:gd name="connsiteX9" fmla="*/ 141854 w 4208002"/>
                <a:gd name="connsiteY9" fmla="*/ 2278021 h 4876147"/>
                <a:gd name="connsiteX10" fmla="*/ 0 w 4208002"/>
                <a:gd name="connsiteY10" fmla="*/ 2480520 h 4876147"/>
                <a:gd name="connsiteX11" fmla="*/ 107564 w 4208002"/>
                <a:gd name="connsiteY11" fmla="*/ 2586793 h 4876147"/>
                <a:gd name="connsiteX12" fmla="*/ 482159 w 4208002"/>
                <a:gd name="connsiteY12" fmla="*/ 2860394 h 4876147"/>
                <a:gd name="connsiteX13" fmla="*/ 495356 w 4208002"/>
                <a:gd name="connsiteY13" fmla="*/ 2894277 h 4876147"/>
                <a:gd name="connsiteX14" fmla="*/ 452503 w 4208002"/>
                <a:gd name="connsiteY14" fmla="*/ 3123593 h 4876147"/>
                <a:gd name="connsiteX15" fmla="*/ 352413 w 4208002"/>
                <a:gd name="connsiteY15" fmla="*/ 3432611 h 4876147"/>
                <a:gd name="connsiteX16" fmla="*/ 262777 w 4208002"/>
                <a:gd name="connsiteY16" fmla="*/ 3667859 h 4876147"/>
                <a:gd name="connsiteX17" fmla="*/ 218738 w 4208002"/>
                <a:gd name="connsiteY17" fmla="*/ 3675051 h 4876147"/>
                <a:gd name="connsiteX18" fmla="*/ 100484 w 4208002"/>
                <a:gd name="connsiteY18" fmla="*/ 3554202 h 4876147"/>
                <a:gd name="connsiteX19" fmla="*/ 81207 w 4208002"/>
                <a:gd name="connsiteY19" fmla="*/ 3541004 h 4876147"/>
                <a:gd name="connsiteX20" fmla="*/ 83654 w 4208002"/>
                <a:gd name="connsiteY20" fmla="*/ 3556055 h 4876147"/>
                <a:gd name="connsiteX21" fmla="*/ 179295 w 4208002"/>
                <a:gd name="connsiteY21" fmla="*/ 3695069 h 4876147"/>
                <a:gd name="connsiteX22" fmla="*/ 347668 w 4208002"/>
                <a:gd name="connsiteY22" fmla="*/ 3837122 h 4876147"/>
                <a:gd name="connsiteX23" fmla="*/ 349225 w 4208002"/>
                <a:gd name="connsiteY23" fmla="*/ 3857510 h 4876147"/>
                <a:gd name="connsiteX24" fmla="*/ 300441 w 4208002"/>
                <a:gd name="connsiteY24" fmla="*/ 3943662 h 4876147"/>
                <a:gd name="connsiteX25" fmla="*/ 326242 w 4208002"/>
                <a:gd name="connsiteY25" fmla="*/ 4170309 h 4876147"/>
                <a:gd name="connsiteX26" fmla="*/ 319198 w 4208002"/>
                <a:gd name="connsiteY26" fmla="*/ 4195665 h 4876147"/>
                <a:gd name="connsiteX27" fmla="*/ 101003 w 4208002"/>
                <a:gd name="connsiteY27" fmla="*/ 4421349 h 4876147"/>
                <a:gd name="connsiteX28" fmla="*/ 95961 w 4208002"/>
                <a:gd name="connsiteY28" fmla="*/ 4457085 h 4876147"/>
                <a:gd name="connsiteX29" fmla="*/ 137183 w 4208002"/>
                <a:gd name="connsiteY29" fmla="*/ 4535304 h 4876147"/>
                <a:gd name="connsiteX30" fmla="*/ 146006 w 4208002"/>
                <a:gd name="connsiteY30" fmla="*/ 4568370 h 4876147"/>
                <a:gd name="connsiteX31" fmla="*/ 235123 w 4208002"/>
                <a:gd name="connsiteY31" fmla="*/ 4739635 h 4876147"/>
                <a:gd name="connsiteX32" fmla="*/ 274269 w 4208002"/>
                <a:gd name="connsiteY32" fmla="*/ 4802580 h 4876147"/>
                <a:gd name="connsiteX33" fmla="*/ 298365 w 4208002"/>
                <a:gd name="connsiteY33" fmla="*/ 4803470 h 4876147"/>
                <a:gd name="connsiteX34" fmla="*/ 3378572 w 4208002"/>
                <a:gd name="connsiteY34" fmla="*/ 4876147 h 4876147"/>
                <a:gd name="connsiteX35" fmla="*/ 3244488 w 4208002"/>
                <a:gd name="connsiteY35" fmla="*/ 4509503 h 4876147"/>
                <a:gd name="connsiteX36" fmla="*/ 3285487 w 4208002"/>
                <a:gd name="connsiteY36" fmla="*/ 4453675 h 4876147"/>
                <a:gd name="connsiteX37" fmla="*/ 3295793 w 4208002"/>
                <a:gd name="connsiteY37" fmla="*/ 4390655 h 4876147"/>
                <a:gd name="connsiteX38" fmla="*/ 3275701 w 4208002"/>
                <a:gd name="connsiteY38" fmla="*/ 4103064 h 4876147"/>
                <a:gd name="connsiteX39" fmla="*/ 3290455 w 4208002"/>
                <a:gd name="connsiteY39" fmla="*/ 4056726 h 4876147"/>
                <a:gd name="connsiteX40" fmla="*/ 3480625 w 4208002"/>
                <a:gd name="connsiteY40" fmla="*/ 3702853 h 4876147"/>
                <a:gd name="connsiteX41" fmla="*/ 3506352 w 4208002"/>
                <a:gd name="connsiteY41" fmla="*/ 3379156 h 4876147"/>
                <a:gd name="connsiteX42" fmla="*/ 3517399 w 4208002"/>
                <a:gd name="connsiteY42" fmla="*/ 3347127 h 4876147"/>
                <a:gd name="connsiteX43" fmla="*/ 3645885 w 4208002"/>
                <a:gd name="connsiteY43" fmla="*/ 3182239 h 4876147"/>
                <a:gd name="connsiteX44" fmla="*/ 3899223 w 4208002"/>
                <a:gd name="connsiteY44" fmla="*/ 2657398 h 4876147"/>
                <a:gd name="connsiteX45" fmla="*/ 3993604 w 4208002"/>
                <a:gd name="connsiteY45" fmla="*/ 2193649 h 4876147"/>
                <a:gd name="connsiteX46" fmla="*/ 4023186 w 4208002"/>
                <a:gd name="connsiteY46" fmla="*/ 2135226 h 4876147"/>
                <a:gd name="connsiteX47" fmla="*/ 4199121 w 4208002"/>
                <a:gd name="connsiteY47" fmla="*/ 1915399 h 4876147"/>
                <a:gd name="connsiteX48" fmla="*/ 4200975 w 4208002"/>
                <a:gd name="connsiteY48" fmla="*/ 1873213 h 4876147"/>
                <a:gd name="connsiteX0" fmla="*/ 4200975 w 4208002"/>
                <a:gd name="connsiteY0" fmla="*/ 1873213 h 4876147"/>
                <a:gd name="connsiteX1" fmla="*/ 4036605 w 4208002"/>
                <a:gd name="connsiteY1" fmla="*/ 1470037 h 4876147"/>
                <a:gd name="connsiteX2" fmla="*/ 3942002 w 4208002"/>
                <a:gd name="connsiteY2" fmla="*/ 1022228 h 4876147"/>
                <a:gd name="connsiteX3" fmla="*/ 3759320 w 4208002"/>
                <a:gd name="connsiteY3" fmla="*/ 425397 h 4876147"/>
                <a:gd name="connsiteX4" fmla="*/ 3515694 w 4208002"/>
                <a:gd name="connsiteY4" fmla="*/ 116675 h 4876147"/>
                <a:gd name="connsiteX5" fmla="*/ 3016283 w 4208002"/>
                <a:gd name="connsiteY5" fmla="*/ 12804 h 4876147"/>
                <a:gd name="connsiteX6" fmla="*/ 2699332 w 4208002"/>
                <a:gd name="connsiteY6" fmla="*/ 117491 h 4876147"/>
                <a:gd name="connsiteX7" fmla="*/ 1089519 w 4208002"/>
                <a:gd name="connsiteY7" fmla="*/ 448677 h 4876147"/>
                <a:gd name="connsiteX8" fmla="*/ 540879 w 4208002"/>
                <a:gd name="connsiteY8" fmla="*/ 567301 h 4876147"/>
                <a:gd name="connsiteX9" fmla="*/ 141854 w 4208002"/>
                <a:gd name="connsiteY9" fmla="*/ 2278021 h 4876147"/>
                <a:gd name="connsiteX10" fmla="*/ 0 w 4208002"/>
                <a:gd name="connsiteY10" fmla="*/ 2480520 h 4876147"/>
                <a:gd name="connsiteX11" fmla="*/ 107564 w 4208002"/>
                <a:gd name="connsiteY11" fmla="*/ 2586793 h 4876147"/>
                <a:gd name="connsiteX12" fmla="*/ 482159 w 4208002"/>
                <a:gd name="connsiteY12" fmla="*/ 2860394 h 4876147"/>
                <a:gd name="connsiteX13" fmla="*/ 495356 w 4208002"/>
                <a:gd name="connsiteY13" fmla="*/ 2894277 h 4876147"/>
                <a:gd name="connsiteX14" fmla="*/ 452503 w 4208002"/>
                <a:gd name="connsiteY14" fmla="*/ 3123593 h 4876147"/>
                <a:gd name="connsiteX15" fmla="*/ 352413 w 4208002"/>
                <a:gd name="connsiteY15" fmla="*/ 3432611 h 4876147"/>
                <a:gd name="connsiteX16" fmla="*/ 262777 w 4208002"/>
                <a:gd name="connsiteY16" fmla="*/ 3667859 h 4876147"/>
                <a:gd name="connsiteX17" fmla="*/ 218738 w 4208002"/>
                <a:gd name="connsiteY17" fmla="*/ 3675051 h 4876147"/>
                <a:gd name="connsiteX18" fmla="*/ 100484 w 4208002"/>
                <a:gd name="connsiteY18" fmla="*/ 3554202 h 4876147"/>
                <a:gd name="connsiteX19" fmla="*/ 81207 w 4208002"/>
                <a:gd name="connsiteY19" fmla="*/ 3541004 h 4876147"/>
                <a:gd name="connsiteX20" fmla="*/ 83654 w 4208002"/>
                <a:gd name="connsiteY20" fmla="*/ 3556055 h 4876147"/>
                <a:gd name="connsiteX21" fmla="*/ 179295 w 4208002"/>
                <a:gd name="connsiteY21" fmla="*/ 3695069 h 4876147"/>
                <a:gd name="connsiteX22" fmla="*/ 347668 w 4208002"/>
                <a:gd name="connsiteY22" fmla="*/ 3837122 h 4876147"/>
                <a:gd name="connsiteX23" fmla="*/ 349225 w 4208002"/>
                <a:gd name="connsiteY23" fmla="*/ 3857510 h 4876147"/>
                <a:gd name="connsiteX24" fmla="*/ 300441 w 4208002"/>
                <a:gd name="connsiteY24" fmla="*/ 3943662 h 4876147"/>
                <a:gd name="connsiteX25" fmla="*/ 326242 w 4208002"/>
                <a:gd name="connsiteY25" fmla="*/ 4170309 h 4876147"/>
                <a:gd name="connsiteX26" fmla="*/ 319198 w 4208002"/>
                <a:gd name="connsiteY26" fmla="*/ 4195665 h 4876147"/>
                <a:gd name="connsiteX27" fmla="*/ 101003 w 4208002"/>
                <a:gd name="connsiteY27" fmla="*/ 4421349 h 4876147"/>
                <a:gd name="connsiteX28" fmla="*/ 95961 w 4208002"/>
                <a:gd name="connsiteY28" fmla="*/ 4457085 h 4876147"/>
                <a:gd name="connsiteX29" fmla="*/ 137183 w 4208002"/>
                <a:gd name="connsiteY29" fmla="*/ 4535304 h 4876147"/>
                <a:gd name="connsiteX30" fmla="*/ 146006 w 4208002"/>
                <a:gd name="connsiteY30" fmla="*/ 4568370 h 4876147"/>
                <a:gd name="connsiteX31" fmla="*/ 235123 w 4208002"/>
                <a:gd name="connsiteY31" fmla="*/ 4739635 h 4876147"/>
                <a:gd name="connsiteX32" fmla="*/ 274269 w 4208002"/>
                <a:gd name="connsiteY32" fmla="*/ 4802580 h 4876147"/>
                <a:gd name="connsiteX33" fmla="*/ 298365 w 4208002"/>
                <a:gd name="connsiteY33" fmla="*/ 4803470 h 4876147"/>
                <a:gd name="connsiteX34" fmla="*/ 3378572 w 4208002"/>
                <a:gd name="connsiteY34" fmla="*/ 4876147 h 4876147"/>
                <a:gd name="connsiteX35" fmla="*/ 3244488 w 4208002"/>
                <a:gd name="connsiteY35" fmla="*/ 4509503 h 4876147"/>
                <a:gd name="connsiteX36" fmla="*/ 3285487 w 4208002"/>
                <a:gd name="connsiteY36" fmla="*/ 4453675 h 4876147"/>
                <a:gd name="connsiteX37" fmla="*/ 3295793 w 4208002"/>
                <a:gd name="connsiteY37" fmla="*/ 4390655 h 4876147"/>
                <a:gd name="connsiteX38" fmla="*/ 3275701 w 4208002"/>
                <a:gd name="connsiteY38" fmla="*/ 4103064 h 4876147"/>
                <a:gd name="connsiteX39" fmla="*/ 3290455 w 4208002"/>
                <a:gd name="connsiteY39" fmla="*/ 4056726 h 4876147"/>
                <a:gd name="connsiteX40" fmla="*/ 3480625 w 4208002"/>
                <a:gd name="connsiteY40" fmla="*/ 3702853 h 4876147"/>
                <a:gd name="connsiteX41" fmla="*/ 3506352 w 4208002"/>
                <a:gd name="connsiteY41" fmla="*/ 3379156 h 4876147"/>
                <a:gd name="connsiteX42" fmla="*/ 3517399 w 4208002"/>
                <a:gd name="connsiteY42" fmla="*/ 3347127 h 4876147"/>
                <a:gd name="connsiteX43" fmla="*/ 3645885 w 4208002"/>
                <a:gd name="connsiteY43" fmla="*/ 3182239 h 4876147"/>
                <a:gd name="connsiteX44" fmla="*/ 3899223 w 4208002"/>
                <a:gd name="connsiteY44" fmla="*/ 2657398 h 4876147"/>
                <a:gd name="connsiteX45" fmla="*/ 3993604 w 4208002"/>
                <a:gd name="connsiteY45" fmla="*/ 2193649 h 4876147"/>
                <a:gd name="connsiteX46" fmla="*/ 4023186 w 4208002"/>
                <a:gd name="connsiteY46" fmla="*/ 2135226 h 4876147"/>
                <a:gd name="connsiteX47" fmla="*/ 4199121 w 4208002"/>
                <a:gd name="connsiteY47" fmla="*/ 1915399 h 4876147"/>
                <a:gd name="connsiteX48" fmla="*/ 4200975 w 4208002"/>
                <a:gd name="connsiteY48" fmla="*/ 1873213 h 4876147"/>
                <a:gd name="connsiteX0" fmla="*/ 4200975 w 4208002"/>
                <a:gd name="connsiteY0" fmla="*/ 1873213 h 4876147"/>
                <a:gd name="connsiteX1" fmla="*/ 4036605 w 4208002"/>
                <a:gd name="connsiteY1" fmla="*/ 1470037 h 4876147"/>
                <a:gd name="connsiteX2" fmla="*/ 3942002 w 4208002"/>
                <a:gd name="connsiteY2" fmla="*/ 1022228 h 4876147"/>
                <a:gd name="connsiteX3" fmla="*/ 3759320 w 4208002"/>
                <a:gd name="connsiteY3" fmla="*/ 425397 h 4876147"/>
                <a:gd name="connsiteX4" fmla="*/ 3515694 w 4208002"/>
                <a:gd name="connsiteY4" fmla="*/ 116675 h 4876147"/>
                <a:gd name="connsiteX5" fmla="*/ 3016283 w 4208002"/>
                <a:gd name="connsiteY5" fmla="*/ 12804 h 4876147"/>
                <a:gd name="connsiteX6" fmla="*/ 2699332 w 4208002"/>
                <a:gd name="connsiteY6" fmla="*/ 117491 h 4876147"/>
                <a:gd name="connsiteX7" fmla="*/ 1089519 w 4208002"/>
                <a:gd name="connsiteY7" fmla="*/ 448677 h 4876147"/>
                <a:gd name="connsiteX8" fmla="*/ 540879 w 4208002"/>
                <a:gd name="connsiteY8" fmla="*/ 567301 h 4876147"/>
                <a:gd name="connsiteX9" fmla="*/ 141854 w 4208002"/>
                <a:gd name="connsiteY9" fmla="*/ 2278021 h 4876147"/>
                <a:gd name="connsiteX10" fmla="*/ 0 w 4208002"/>
                <a:gd name="connsiteY10" fmla="*/ 2480520 h 4876147"/>
                <a:gd name="connsiteX11" fmla="*/ 107564 w 4208002"/>
                <a:gd name="connsiteY11" fmla="*/ 2586793 h 4876147"/>
                <a:gd name="connsiteX12" fmla="*/ 482159 w 4208002"/>
                <a:gd name="connsiteY12" fmla="*/ 2860394 h 4876147"/>
                <a:gd name="connsiteX13" fmla="*/ 495356 w 4208002"/>
                <a:gd name="connsiteY13" fmla="*/ 2894277 h 4876147"/>
                <a:gd name="connsiteX14" fmla="*/ 452503 w 4208002"/>
                <a:gd name="connsiteY14" fmla="*/ 3123593 h 4876147"/>
                <a:gd name="connsiteX15" fmla="*/ 352413 w 4208002"/>
                <a:gd name="connsiteY15" fmla="*/ 3432611 h 4876147"/>
                <a:gd name="connsiteX16" fmla="*/ 262777 w 4208002"/>
                <a:gd name="connsiteY16" fmla="*/ 3667859 h 4876147"/>
                <a:gd name="connsiteX17" fmla="*/ 218738 w 4208002"/>
                <a:gd name="connsiteY17" fmla="*/ 3675051 h 4876147"/>
                <a:gd name="connsiteX18" fmla="*/ 100484 w 4208002"/>
                <a:gd name="connsiteY18" fmla="*/ 3554202 h 4876147"/>
                <a:gd name="connsiteX19" fmla="*/ 81207 w 4208002"/>
                <a:gd name="connsiteY19" fmla="*/ 3541004 h 4876147"/>
                <a:gd name="connsiteX20" fmla="*/ 83654 w 4208002"/>
                <a:gd name="connsiteY20" fmla="*/ 3556055 h 4876147"/>
                <a:gd name="connsiteX21" fmla="*/ 179295 w 4208002"/>
                <a:gd name="connsiteY21" fmla="*/ 3695069 h 4876147"/>
                <a:gd name="connsiteX22" fmla="*/ 347668 w 4208002"/>
                <a:gd name="connsiteY22" fmla="*/ 3837122 h 4876147"/>
                <a:gd name="connsiteX23" fmla="*/ 349225 w 4208002"/>
                <a:gd name="connsiteY23" fmla="*/ 3857510 h 4876147"/>
                <a:gd name="connsiteX24" fmla="*/ 300441 w 4208002"/>
                <a:gd name="connsiteY24" fmla="*/ 3943662 h 4876147"/>
                <a:gd name="connsiteX25" fmla="*/ 326242 w 4208002"/>
                <a:gd name="connsiteY25" fmla="*/ 4170309 h 4876147"/>
                <a:gd name="connsiteX26" fmla="*/ 319198 w 4208002"/>
                <a:gd name="connsiteY26" fmla="*/ 4195665 h 4876147"/>
                <a:gd name="connsiteX27" fmla="*/ 101003 w 4208002"/>
                <a:gd name="connsiteY27" fmla="*/ 4421349 h 4876147"/>
                <a:gd name="connsiteX28" fmla="*/ 95961 w 4208002"/>
                <a:gd name="connsiteY28" fmla="*/ 4457085 h 4876147"/>
                <a:gd name="connsiteX29" fmla="*/ 137183 w 4208002"/>
                <a:gd name="connsiteY29" fmla="*/ 4535304 h 4876147"/>
                <a:gd name="connsiteX30" fmla="*/ 146006 w 4208002"/>
                <a:gd name="connsiteY30" fmla="*/ 4568370 h 4876147"/>
                <a:gd name="connsiteX31" fmla="*/ 235123 w 4208002"/>
                <a:gd name="connsiteY31" fmla="*/ 4739635 h 4876147"/>
                <a:gd name="connsiteX32" fmla="*/ 274269 w 4208002"/>
                <a:gd name="connsiteY32" fmla="*/ 4802580 h 4876147"/>
                <a:gd name="connsiteX33" fmla="*/ 146005 w 4208002"/>
                <a:gd name="connsiteY33" fmla="*/ 4803469 h 4876147"/>
                <a:gd name="connsiteX34" fmla="*/ 3378572 w 4208002"/>
                <a:gd name="connsiteY34" fmla="*/ 4876147 h 4876147"/>
                <a:gd name="connsiteX35" fmla="*/ 3244488 w 4208002"/>
                <a:gd name="connsiteY35" fmla="*/ 4509503 h 4876147"/>
                <a:gd name="connsiteX36" fmla="*/ 3285487 w 4208002"/>
                <a:gd name="connsiteY36" fmla="*/ 4453675 h 4876147"/>
                <a:gd name="connsiteX37" fmla="*/ 3295793 w 4208002"/>
                <a:gd name="connsiteY37" fmla="*/ 4390655 h 4876147"/>
                <a:gd name="connsiteX38" fmla="*/ 3275701 w 4208002"/>
                <a:gd name="connsiteY38" fmla="*/ 4103064 h 4876147"/>
                <a:gd name="connsiteX39" fmla="*/ 3290455 w 4208002"/>
                <a:gd name="connsiteY39" fmla="*/ 4056726 h 4876147"/>
                <a:gd name="connsiteX40" fmla="*/ 3480625 w 4208002"/>
                <a:gd name="connsiteY40" fmla="*/ 3702853 h 4876147"/>
                <a:gd name="connsiteX41" fmla="*/ 3506352 w 4208002"/>
                <a:gd name="connsiteY41" fmla="*/ 3379156 h 4876147"/>
                <a:gd name="connsiteX42" fmla="*/ 3517399 w 4208002"/>
                <a:gd name="connsiteY42" fmla="*/ 3347127 h 4876147"/>
                <a:gd name="connsiteX43" fmla="*/ 3645885 w 4208002"/>
                <a:gd name="connsiteY43" fmla="*/ 3182239 h 4876147"/>
                <a:gd name="connsiteX44" fmla="*/ 3899223 w 4208002"/>
                <a:gd name="connsiteY44" fmla="*/ 2657398 h 4876147"/>
                <a:gd name="connsiteX45" fmla="*/ 3993604 w 4208002"/>
                <a:gd name="connsiteY45" fmla="*/ 2193649 h 4876147"/>
                <a:gd name="connsiteX46" fmla="*/ 4023186 w 4208002"/>
                <a:gd name="connsiteY46" fmla="*/ 2135226 h 4876147"/>
                <a:gd name="connsiteX47" fmla="*/ 4199121 w 4208002"/>
                <a:gd name="connsiteY47" fmla="*/ 1915399 h 4876147"/>
                <a:gd name="connsiteX48" fmla="*/ 4200975 w 4208002"/>
                <a:gd name="connsiteY48" fmla="*/ 1873213 h 4876147"/>
                <a:gd name="connsiteX0" fmla="*/ 4266763 w 4273790"/>
                <a:gd name="connsiteY0" fmla="*/ 1873213 h 4876147"/>
                <a:gd name="connsiteX1" fmla="*/ 4102393 w 4273790"/>
                <a:gd name="connsiteY1" fmla="*/ 1470037 h 4876147"/>
                <a:gd name="connsiteX2" fmla="*/ 4007790 w 4273790"/>
                <a:gd name="connsiteY2" fmla="*/ 1022228 h 4876147"/>
                <a:gd name="connsiteX3" fmla="*/ 3825108 w 4273790"/>
                <a:gd name="connsiteY3" fmla="*/ 425397 h 4876147"/>
                <a:gd name="connsiteX4" fmla="*/ 3581482 w 4273790"/>
                <a:gd name="connsiteY4" fmla="*/ 116675 h 4876147"/>
                <a:gd name="connsiteX5" fmla="*/ 3082071 w 4273790"/>
                <a:gd name="connsiteY5" fmla="*/ 12804 h 4876147"/>
                <a:gd name="connsiteX6" fmla="*/ 2765120 w 4273790"/>
                <a:gd name="connsiteY6" fmla="*/ 117491 h 4876147"/>
                <a:gd name="connsiteX7" fmla="*/ 1155307 w 4273790"/>
                <a:gd name="connsiteY7" fmla="*/ 448677 h 4876147"/>
                <a:gd name="connsiteX8" fmla="*/ 606667 w 4273790"/>
                <a:gd name="connsiteY8" fmla="*/ 567301 h 4876147"/>
                <a:gd name="connsiteX9" fmla="*/ 207642 w 4273790"/>
                <a:gd name="connsiteY9" fmla="*/ 2278021 h 4876147"/>
                <a:gd name="connsiteX10" fmla="*/ 65788 w 4273790"/>
                <a:gd name="connsiteY10" fmla="*/ 2480520 h 4876147"/>
                <a:gd name="connsiteX11" fmla="*/ 173352 w 4273790"/>
                <a:gd name="connsiteY11" fmla="*/ 2586793 h 4876147"/>
                <a:gd name="connsiteX12" fmla="*/ 547947 w 4273790"/>
                <a:gd name="connsiteY12" fmla="*/ 2860394 h 4876147"/>
                <a:gd name="connsiteX13" fmla="*/ 561144 w 4273790"/>
                <a:gd name="connsiteY13" fmla="*/ 2894277 h 4876147"/>
                <a:gd name="connsiteX14" fmla="*/ 518291 w 4273790"/>
                <a:gd name="connsiteY14" fmla="*/ 3123593 h 4876147"/>
                <a:gd name="connsiteX15" fmla="*/ 418201 w 4273790"/>
                <a:gd name="connsiteY15" fmla="*/ 3432611 h 4876147"/>
                <a:gd name="connsiteX16" fmla="*/ 328565 w 4273790"/>
                <a:gd name="connsiteY16" fmla="*/ 3667859 h 4876147"/>
                <a:gd name="connsiteX17" fmla="*/ 284526 w 4273790"/>
                <a:gd name="connsiteY17" fmla="*/ 3675051 h 4876147"/>
                <a:gd name="connsiteX18" fmla="*/ 166272 w 4273790"/>
                <a:gd name="connsiteY18" fmla="*/ 3554202 h 4876147"/>
                <a:gd name="connsiteX19" fmla="*/ 146995 w 4273790"/>
                <a:gd name="connsiteY19" fmla="*/ 3541004 h 4876147"/>
                <a:gd name="connsiteX20" fmla="*/ 149442 w 4273790"/>
                <a:gd name="connsiteY20" fmla="*/ 3556055 h 4876147"/>
                <a:gd name="connsiteX21" fmla="*/ 245083 w 4273790"/>
                <a:gd name="connsiteY21" fmla="*/ 3695069 h 4876147"/>
                <a:gd name="connsiteX22" fmla="*/ 413456 w 4273790"/>
                <a:gd name="connsiteY22" fmla="*/ 3837122 h 4876147"/>
                <a:gd name="connsiteX23" fmla="*/ 415013 w 4273790"/>
                <a:gd name="connsiteY23" fmla="*/ 3857510 h 4876147"/>
                <a:gd name="connsiteX24" fmla="*/ 366229 w 4273790"/>
                <a:gd name="connsiteY24" fmla="*/ 3943662 h 4876147"/>
                <a:gd name="connsiteX25" fmla="*/ 392030 w 4273790"/>
                <a:gd name="connsiteY25" fmla="*/ 4170309 h 4876147"/>
                <a:gd name="connsiteX26" fmla="*/ 384986 w 4273790"/>
                <a:gd name="connsiteY26" fmla="*/ 4195665 h 4876147"/>
                <a:gd name="connsiteX27" fmla="*/ 166791 w 4273790"/>
                <a:gd name="connsiteY27" fmla="*/ 4421349 h 4876147"/>
                <a:gd name="connsiteX28" fmla="*/ 161749 w 4273790"/>
                <a:gd name="connsiteY28" fmla="*/ 4457085 h 4876147"/>
                <a:gd name="connsiteX29" fmla="*/ 202971 w 4273790"/>
                <a:gd name="connsiteY29" fmla="*/ 4535304 h 4876147"/>
                <a:gd name="connsiteX30" fmla="*/ 211794 w 4273790"/>
                <a:gd name="connsiteY30" fmla="*/ 4568370 h 4876147"/>
                <a:gd name="connsiteX31" fmla="*/ 300911 w 4273790"/>
                <a:gd name="connsiteY31" fmla="*/ 4739635 h 4876147"/>
                <a:gd name="connsiteX32" fmla="*/ 211793 w 4273790"/>
                <a:gd name="connsiteY32" fmla="*/ 4803469 h 4876147"/>
                <a:gd name="connsiteX33" fmla="*/ 3444360 w 4273790"/>
                <a:gd name="connsiteY33" fmla="*/ 4876147 h 4876147"/>
                <a:gd name="connsiteX34" fmla="*/ 3310276 w 4273790"/>
                <a:gd name="connsiteY34" fmla="*/ 4509503 h 4876147"/>
                <a:gd name="connsiteX35" fmla="*/ 3351275 w 4273790"/>
                <a:gd name="connsiteY35" fmla="*/ 4453675 h 4876147"/>
                <a:gd name="connsiteX36" fmla="*/ 3361581 w 4273790"/>
                <a:gd name="connsiteY36" fmla="*/ 4390655 h 4876147"/>
                <a:gd name="connsiteX37" fmla="*/ 3341489 w 4273790"/>
                <a:gd name="connsiteY37" fmla="*/ 4103064 h 4876147"/>
                <a:gd name="connsiteX38" fmla="*/ 3356243 w 4273790"/>
                <a:gd name="connsiteY38" fmla="*/ 4056726 h 4876147"/>
                <a:gd name="connsiteX39" fmla="*/ 3546413 w 4273790"/>
                <a:gd name="connsiteY39" fmla="*/ 3702853 h 4876147"/>
                <a:gd name="connsiteX40" fmla="*/ 3572140 w 4273790"/>
                <a:gd name="connsiteY40" fmla="*/ 3379156 h 4876147"/>
                <a:gd name="connsiteX41" fmla="*/ 3583187 w 4273790"/>
                <a:gd name="connsiteY41" fmla="*/ 3347127 h 4876147"/>
                <a:gd name="connsiteX42" fmla="*/ 3711673 w 4273790"/>
                <a:gd name="connsiteY42" fmla="*/ 3182239 h 4876147"/>
                <a:gd name="connsiteX43" fmla="*/ 3965011 w 4273790"/>
                <a:gd name="connsiteY43" fmla="*/ 2657398 h 4876147"/>
                <a:gd name="connsiteX44" fmla="*/ 4059392 w 4273790"/>
                <a:gd name="connsiteY44" fmla="*/ 2193649 h 4876147"/>
                <a:gd name="connsiteX45" fmla="*/ 4088974 w 4273790"/>
                <a:gd name="connsiteY45" fmla="*/ 2135226 h 4876147"/>
                <a:gd name="connsiteX46" fmla="*/ 4264909 w 4273790"/>
                <a:gd name="connsiteY46" fmla="*/ 1915399 h 4876147"/>
                <a:gd name="connsiteX47" fmla="*/ 4266763 w 4273790"/>
                <a:gd name="connsiteY47" fmla="*/ 1873213 h 4876147"/>
                <a:gd name="connsiteX0" fmla="*/ 4294093 w 4301120"/>
                <a:gd name="connsiteY0" fmla="*/ 1873213 h 4876147"/>
                <a:gd name="connsiteX1" fmla="*/ 4129723 w 4301120"/>
                <a:gd name="connsiteY1" fmla="*/ 1470037 h 4876147"/>
                <a:gd name="connsiteX2" fmla="*/ 4035120 w 4301120"/>
                <a:gd name="connsiteY2" fmla="*/ 1022228 h 4876147"/>
                <a:gd name="connsiteX3" fmla="*/ 3852438 w 4301120"/>
                <a:gd name="connsiteY3" fmla="*/ 425397 h 4876147"/>
                <a:gd name="connsiteX4" fmla="*/ 3608812 w 4301120"/>
                <a:gd name="connsiteY4" fmla="*/ 116675 h 4876147"/>
                <a:gd name="connsiteX5" fmla="*/ 3109401 w 4301120"/>
                <a:gd name="connsiteY5" fmla="*/ 12804 h 4876147"/>
                <a:gd name="connsiteX6" fmla="*/ 2792450 w 4301120"/>
                <a:gd name="connsiteY6" fmla="*/ 117491 h 4876147"/>
                <a:gd name="connsiteX7" fmla="*/ 1182637 w 4301120"/>
                <a:gd name="connsiteY7" fmla="*/ 448677 h 4876147"/>
                <a:gd name="connsiteX8" fmla="*/ 633997 w 4301120"/>
                <a:gd name="connsiteY8" fmla="*/ 567301 h 4876147"/>
                <a:gd name="connsiteX9" fmla="*/ 234972 w 4301120"/>
                <a:gd name="connsiteY9" fmla="*/ 2278021 h 4876147"/>
                <a:gd name="connsiteX10" fmla="*/ 93118 w 4301120"/>
                <a:gd name="connsiteY10" fmla="*/ 2480520 h 4876147"/>
                <a:gd name="connsiteX11" fmla="*/ 200682 w 4301120"/>
                <a:gd name="connsiteY11" fmla="*/ 2586793 h 4876147"/>
                <a:gd name="connsiteX12" fmla="*/ 575277 w 4301120"/>
                <a:gd name="connsiteY12" fmla="*/ 2860394 h 4876147"/>
                <a:gd name="connsiteX13" fmla="*/ 588474 w 4301120"/>
                <a:gd name="connsiteY13" fmla="*/ 2894277 h 4876147"/>
                <a:gd name="connsiteX14" fmla="*/ 545621 w 4301120"/>
                <a:gd name="connsiteY14" fmla="*/ 3123593 h 4876147"/>
                <a:gd name="connsiteX15" fmla="*/ 445531 w 4301120"/>
                <a:gd name="connsiteY15" fmla="*/ 3432611 h 4876147"/>
                <a:gd name="connsiteX16" fmla="*/ 355895 w 4301120"/>
                <a:gd name="connsiteY16" fmla="*/ 3667859 h 4876147"/>
                <a:gd name="connsiteX17" fmla="*/ 311856 w 4301120"/>
                <a:gd name="connsiteY17" fmla="*/ 3675051 h 4876147"/>
                <a:gd name="connsiteX18" fmla="*/ 193602 w 4301120"/>
                <a:gd name="connsiteY18" fmla="*/ 3554202 h 4876147"/>
                <a:gd name="connsiteX19" fmla="*/ 174325 w 4301120"/>
                <a:gd name="connsiteY19" fmla="*/ 3541004 h 4876147"/>
                <a:gd name="connsiteX20" fmla="*/ 176772 w 4301120"/>
                <a:gd name="connsiteY20" fmla="*/ 3556055 h 4876147"/>
                <a:gd name="connsiteX21" fmla="*/ 272413 w 4301120"/>
                <a:gd name="connsiteY21" fmla="*/ 3695069 h 4876147"/>
                <a:gd name="connsiteX22" fmla="*/ 440786 w 4301120"/>
                <a:gd name="connsiteY22" fmla="*/ 3837122 h 4876147"/>
                <a:gd name="connsiteX23" fmla="*/ 442343 w 4301120"/>
                <a:gd name="connsiteY23" fmla="*/ 3857510 h 4876147"/>
                <a:gd name="connsiteX24" fmla="*/ 393559 w 4301120"/>
                <a:gd name="connsiteY24" fmla="*/ 3943662 h 4876147"/>
                <a:gd name="connsiteX25" fmla="*/ 419360 w 4301120"/>
                <a:gd name="connsiteY25" fmla="*/ 4170309 h 4876147"/>
                <a:gd name="connsiteX26" fmla="*/ 412316 w 4301120"/>
                <a:gd name="connsiteY26" fmla="*/ 4195665 h 4876147"/>
                <a:gd name="connsiteX27" fmla="*/ 194121 w 4301120"/>
                <a:gd name="connsiteY27" fmla="*/ 4421349 h 4876147"/>
                <a:gd name="connsiteX28" fmla="*/ 189079 w 4301120"/>
                <a:gd name="connsiteY28" fmla="*/ 4457085 h 4876147"/>
                <a:gd name="connsiteX29" fmla="*/ 230301 w 4301120"/>
                <a:gd name="connsiteY29" fmla="*/ 4535304 h 4876147"/>
                <a:gd name="connsiteX30" fmla="*/ 239124 w 4301120"/>
                <a:gd name="connsiteY30" fmla="*/ 4568370 h 4876147"/>
                <a:gd name="connsiteX31" fmla="*/ 239123 w 4301120"/>
                <a:gd name="connsiteY31" fmla="*/ 4803469 h 4876147"/>
                <a:gd name="connsiteX32" fmla="*/ 3471690 w 4301120"/>
                <a:gd name="connsiteY32" fmla="*/ 4876147 h 4876147"/>
                <a:gd name="connsiteX33" fmla="*/ 3337606 w 4301120"/>
                <a:gd name="connsiteY33" fmla="*/ 4509503 h 4876147"/>
                <a:gd name="connsiteX34" fmla="*/ 3378605 w 4301120"/>
                <a:gd name="connsiteY34" fmla="*/ 4453675 h 4876147"/>
                <a:gd name="connsiteX35" fmla="*/ 3388911 w 4301120"/>
                <a:gd name="connsiteY35" fmla="*/ 4390655 h 4876147"/>
                <a:gd name="connsiteX36" fmla="*/ 3368819 w 4301120"/>
                <a:gd name="connsiteY36" fmla="*/ 4103064 h 4876147"/>
                <a:gd name="connsiteX37" fmla="*/ 3383573 w 4301120"/>
                <a:gd name="connsiteY37" fmla="*/ 4056726 h 4876147"/>
                <a:gd name="connsiteX38" fmla="*/ 3573743 w 4301120"/>
                <a:gd name="connsiteY38" fmla="*/ 3702853 h 4876147"/>
                <a:gd name="connsiteX39" fmla="*/ 3599470 w 4301120"/>
                <a:gd name="connsiteY39" fmla="*/ 3379156 h 4876147"/>
                <a:gd name="connsiteX40" fmla="*/ 3610517 w 4301120"/>
                <a:gd name="connsiteY40" fmla="*/ 3347127 h 4876147"/>
                <a:gd name="connsiteX41" fmla="*/ 3739003 w 4301120"/>
                <a:gd name="connsiteY41" fmla="*/ 3182239 h 4876147"/>
                <a:gd name="connsiteX42" fmla="*/ 3992341 w 4301120"/>
                <a:gd name="connsiteY42" fmla="*/ 2657398 h 4876147"/>
                <a:gd name="connsiteX43" fmla="*/ 4086722 w 4301120"/>
                <a:gd name="connsiteY43" fmla="*/ 2193649 h 4876147"/>
                <a:gd name="connsiteX44" fmla="*/ 4116304 w 4301120"/>
                <a:gd name="connsiteY44" fmla="*/ 2135226 h 4876147"/>
                <a:gd name="connsiteX45" fmla="*/ 4292239 w 4301120"/>
                <a:gd name="connsiteY45" fmla="*/ 1915399 h 4876147"/>
                <a:gd name="connsiteX46" fmla="*/ 4294093 w 4301120"/>
                <a:gd name="connsiteY46" fmla="*/ 1873213 h 4876147"/>
                <a:gd name="connsiteX0" fmla="*/ 4200975 w 4208002"/>
                <a:gd name="connsiteY0" fmla="*/ 1873213 h 4876147"/>
                <a:gd name="connsiteX1" fmla="*/ 4036605 w 4208002"/>
                <a:gd name="connsiteY1" fmla="*/ 1470037 h 4876147"/>
                <a:gd name="connsiteX2" fmla="*/ 3942002 w 4208002"/>
                <a:gd name="connsiteY2" fmla="*/ 1022228 h 4876147"/>
                <a:gd name="connsiteX3" fmla="*/ 3759320 w 4208002"/>
                <a:gd name="connsiteY3" fmla="*/ 425397 h 4876147"/>
                <a:gd name="connsiteX4" fmla="*/ 3515694 w 4208002"/>
                <a:gd name="connsiteY4" fmla="*/ 116675 h 4876147"/>
                <a:gd name="connsiteX5" fmla="*/ 3016283 w 4208002"/>
                <a:gd name="connsiteY5" fmla="*/ 12804 h 4876147"/>
                <a:gd name="connsiteX6" fmla="*/ 2699332 w 4208002"/>
                <a:gd name="connsiteY6" fmla="*/ 117491 h 4876147"/>
                <a:gd name="connsiteX7" fmla="*/ 1089519 w 4208002"/>
                <a:gd name="connsiteY7" fmla="*/ 448677 h 4876147"/>
                <a:gd name="connsiteX8" fmla="*/ 540879 w 4208002"/>
                <a:gd name="connsiteY8" fmla="*/ 567301 h 4876147"/>
                <a:gd name="connsiteX9" fmla="*/ 141854 w 4208002"/>
                <a:gd name="connsiteY9" fmla="*/ 2278021 h 4876147"/>
                <a:gd name="connsiteX10" fmla="*/ 0 w 4208002"/>
                <a:gd name="connsiteY10" fmla="*/ 2480520 h 4876147"/>
                <a:gd name="connsiteX11" fmla="*/ 107564 w 4208002"/>
                <a:gd name="connsiteY11" fmla="*/ 2586793 h 4876147"/>
                <a:gd name="connsiteX12" fmla="*/ 482159 w 4208002"/>
                <a:gd name="connsiteY12" fmla="*/ 2860394 h 4876147"/>
                <a:gd name="connsiteX13" fmla="*/ 495356 w 4208002"/>
                <a:gd name="connsiteY13" fmla="*/ 2894277 h 4876147"/>
                <a:gd name="connsiteX14" fmla="*/ 452503 w 4208002"/>
                <a:gd name="connsiteY14" fmla="*/ 3123593 h 4876147"/>
                <a:gd name="connsiteX15" fmla="*/ 352413 w 4208002"/>
                <a:gd name="connsiteY15" fmla="*/ 3432611 h 4876147"/>
                <a:gd name="connsiteX16" fmla="*/ 262777 w 4208002"/>
                <a:gd name="connsiteY16" fmla="*/ 3667859 h 4876147"/>
                <a:gd name="connsiteX17" fmla="*/ 218738 w 4208002"/>
                <a:gd name="connsiteY17" fmla="*/ 3675051 h 4876147"/>
                <a:gd name="connsiteX18" fmla="*/ 100484 w 4208002"/>
                <a:gd name="connsiteY18" fmla="*/ 3554202 h 4876147"/>
                <a:gd name="connsiteX19" fmla="*/ 81207 w 4208002"/>
                <a:gd name="connsiteY19" fmla="*/ 3541004 h 4876147"/>
                <a:gd name="connsiteX20" fmla="*/ 83654 w 4208002"/>
                <a:gd name="connsiteY20" fmla="*/ 3556055 h 4876147"/>
                <a:gd name="connsiteX21" fmla="*/ 179295 w 4208002"/>
                <a:gd name="connsiteY21" fmla="*/ 3695069 h 4876147"/>
                <a:gd name="connsiteX22" fmla="*/ 347668 w 4208002"/>
                <a:gd name="connsiteY22" fmla="*/ 3837122 h 4876147"/>
                <a:gd name="connsiteX23" fmla="*/ 349225 w 4208002"/>
                <a:gd name="connsiteY23" fmla="*/ 3857510 h 4876147"/>
                <a:gd name="connsiteX24" fmla="*/ 300441 w 4208002"/>
                <a:gd name="connsiteY24" fmla="*/ 3943662 h 4876147"/>
                <a:gd name="connsiteX25" fmla="*/ 326242 w 4208002"/>
                <a:gd name="connsiteY25" fmla="*/ 4170309 h 4876147"/>
                <a:gd name="connsiteX26" fmla="*/ 319198 w 4208002"/>
                <a:gd name="connsiteY26" fmla="*/ 4195665 h 4876147"/>
                <a:gd name="connsiteX27" fmla="*/ 101003 w 4208002"/>
                <a:gd name="connsiteY27" fmla="*/ 4421349 h 4876147"/>
                <a:gd name="connsiteX28" fmla="*/ 95961 w 4208002"/>
                <a:gd name="connsiteY28" fmla="*/ 4457085 h 4876147"/>
                <a:gd name="connsiteX29" fmla="*/ 137183 w 4208002"/>
                <a:gd name="connsiteY29" fmla="*/ 4535304 h 4876147"/>
                <a:gd name="connsiteX30" fmla="*/ 146006 w 4208002"/>
                <a:gd name="connsiteY30" fmla="*/ 4568370 h 4876147"/>
                <a:gd name="connsiteX31" fmla="*/ 146005 w 4208002"/>
                <a:gd name="connsiteY31" fmla="*/ 4803469 h 4876147"/>
                <a:gd name="connsiteX32" fmla="*/ 3378572 w 4208002"/>
                <a:gd name="connsiteY32" fmla="*/ 4876147 h 4876147"/>
                <a:gd name="connsiteX33" fmla="*/ 3244488 w 4208002"/>
                <a:gd name="connsiteY33" fmla="*/ 4509503 h 4876147"/>
                <a:gd name="connsiteX34" fmla="*/ 3285487 w 4208002"/>
                <a:gd name="connsiteY34" fmla="*/ 4453675 h 4876147"/>
                <a:gd name="connsiteX35" fmla="*/ 3295793 w 4208002"/>
                <a:gd name="connsiteY35" fmla="*/ 4390655 h 4876147"/>
                <a:gd name="connsiteX36" fmla="*/ 3275701 w 4208002"/>
                <a:gd name="connsiteY36" fmla="*/ 4103064 h 4876147"/>
                <a:gd name="connsiteX37" fmla="*/ 3290455 w 4208002"/>
                <a:gd name="connsiteY37" fmla="*/ 4056726 h 4876147"/>
                <a:gd name="connsiteX38" fmla="*/ 3480625 w 4208002"/>
                <a:gd name="connsiteY38" fmla="*/ 3702853 h 4876147"/>
                <a:gd name="connsiteX39" fmla="*/ 3506352 w 4208002"/>
                <a:gd name="connsiteY39" fmla="*/ 3379156 h 4876147"/>
                <a:gd name="connsiteX40" fmla="*/ 3517399 w 4208002"/>
                <a:gd name="connsiteY40" fmla="*/ 3347127 h 4876147"/>
                <a:gd name="connsiteX41" fmla="*/ 3645885 w 4208002"/>
                <a:gd name="connsiteY41" fmla="*/ 3182239 h 4876147"/>
                <a:gd name="connsiteX42" fmla="*/ 3899223 w 4208002"/>
                <a:gd name="connsiteY42" fmla="*/ 2657398 h 4876147"/>
                <a:gd name="connsiteX43" fmla="*/ 3993604 w 4208002"/>
                <a:gd name="connsiteY43" fmla="*/ 2193649 h 4876147"/>
                <a:gd name="connsiteX44" fmla="*/ 4023186 w 4208002"/>
                <a:gd name="connsiteY44" fmla="*/ 2135226 h 4876147"/>
                <a:gd name="connsiteX45" fmla="*/ 4199121 w 4208002"/>
                <a:gd name="connsiteY45" fmla="*/ 1915399 h 4876147"/>
                <a:gd name="connsiteX46" fmla="*/ 4200975 w 4208002"/>
                <a:gd name="connsiteY46" fmla="*/ 1873213 h 4876147"/>
                <a:gd name="connsiteX0" fmla="*/ 4295509 w 4302536"/>
                <a:gd name="connsiteY0" fmla="*/ 1873213 h 4876147"/>
                <a:gd name="connsiteX1" fmla="*/ 4131139 w 4302536"/>
                <a:gd name="connsiteY1" fmla="*/ 1470037 h 4876147"/>
                <a:gd name="connsiteX2" fmla="*/ 4036536 w 4302536"/>
                <a:gd name="connsiteY2" fmla="*/ 1022228 h 4876147"/>
                <a:gd name="connsiteX3" fmla="*/ 3853854 w 4302536"/>
                <a:gd name="connsiteY3" fmla="*/ 425397 h 4876147"/>
                <a:gd name="connsiteX4" fmla="*/ 3610228 w 4302536"/>
                <a:gd name="connsiteY4" fmla="*/ 116675 h 4876147"/>
                <a:gd name="connsiteX5" fmla="*/ 3110817 w 4302536"/>
                <a:gd name="connsiteY5" fmla="*/ 12804 h 4876147"/>
                <a:gd name="connsiteX6" fmla="*/ 2793866 w 4302536"/>
                <a:gd name="connsiteY6" fmla="*/ 117491 h 4876147"/>
                <a:gd name="connsiteX7" fmla="*/ 1184053 w 4302536"/>
                <a:gd name="connsiteY7" fmla="*/ 448677 h 4876147"/>
                <a:gd name="connsiteX8" fmla="*/ 635413 w 4302536"/>
                <a:gd name="connsiteY8" fmla="*/ 567301 h 4876147"/>
                <a:gd name="connsiteX9" fmla="*/ 236388 w 4302536"/>
                <a:gd name="connsiteY9" fmla="*/ 2278021 h 4876147"/>
                <a:gd name="connsiteX10" fmla="*/ 94534 w 4302536"/>
                <a:gd name="connsiteY10" fmla="*/ 2480520 h 4876147"/>
                <a:gd name="connsiteX11" fmla="*/ 202098 w 4302536"/>
                <a:gd name="connsiteY11" fmla="*/ 2586793 h 4876147"/>
                <a:gd name="connsiteX12" fmla="*/ 576693 w 4302536"/>
                <a:gd name="connsiteY12" fmla="*/ 2860394 h 4876147"/>
                <a:gd name="connsiteX13" fmla="*/ 589890 w 4302536"/>
                <a:gd name="connsiteY13" fmla="*/ 2894277 h 4876147"/>
                <a:gd name="connsiteX14" fmla="*/ 547037 w 4302536"/>
                <a:gd name="connsiteY14" fmla="*/ 3123593 h 4876147"/>
                <a:gd name="connsiteX15" fmla="*/ 446947 w 4302536"/>
                <a:gd name="connsiteY15" fmla="*/ 3432611 h 4876147"/>
                <a:gd name="connsiteX16" fmla="*/ 357311 w 4302536"/>
                <a:gd name="connsiteY16" fmla="*/ 3667859 h 4876147"/>
                <a:gd name="connsiteX17" fmla="*/ 313272 w 4302536"/>
                <a:gd name="connsiteY17" fmla="*/ 3675051 h 4876147"/>
                <a:gd name="connsiteX18" fmla="*/ 195018 w 4302536"/>
                <a:gd name="connsiteY18" fmla="*/ 3554202 h 4876147"/>
                <a:gd name="connsiteX19" fmla="*/ 175741 w 4302536"/>
                <a:gd name="connsiteY19" fmla="*/ 3541004 h 4876147"/>
                <a:gd name="connsiteX20" fmla="*/ 178188 w 4302536"/>
                <a:gd name="connsiteY20" fmla="*/ 3556055 h 4876147"/>
                <a:gd name="connsiteX21" fmla="*/ 273829 w 4302536"/>
                <a:gd name="connsiteY21" fmla="*/ 3695069 h 4876147"/>
                <a:gd name="connsiteX22" fmla="*/ 442202 w 4302536"/>
                <a:gd name="connsiteY22" fmla="*/ 3837122 h 4876147"/>
                <a:gd name="connsiteX23" fmla="*/ 443759 w 4302536"/>
                <a:gd name="connsiteY23" fmla="*/ 3857510 h 4876147"/>
                <a:gd name="connsiteX24" fmla="*/ 394975 w 4302536"/>
                <a:gd name="connsiteY24" fmla="*/ 3943662 h 4876147"/>
                <a:gd name="connsiteX25" fmla="*/ 420776 w 4302536"/>
                <a:gd name="connsiteY25" fmla="*/ 4170309 h 4876147"/>
                <a:gd name="connsiteX26" fmla="*/ 413732 w 4302536"/>
                <a:gd name="connsiteY26" fmla="*/ 4195665 h 4876147"/>
                <a:gd name="connsiteX27" fmla="*/ 195537 w 4302536"/>
                <a:gd name="connsiteY27" fmla="*/ 4421349 h 4876147"/>
                <a:gd name="connsiteX28" fmla="*/ 190495 w 4302536"/>
                <a:gd name="connsiteY28" fmla="*/ 4457085 h 4876147"/>
                <a:gd name="connsiteX29" fmla="*/ 231717 w 4302536"/>
                <a:gd name="connsiteY29" fmla="*/ 4535304 h 4876147"/>
                <a:gd name="connsiteX30" fmla="*/ 240539 w 4302536"/>
                <a:gd name="connsiteY30" fmla="*/ 4803469 h 4876147"/>
                <a:gd name="connsiteX31" fmla="*/ 3473106 w 4302536"/>
                <a:gd name="connsiteY31" fmla="*/ 4876147 h 4876147"/>
                <a:gd name="connsiteX32" fmla="*/ 3339022 w 4302536"/>
                <a:gd name="connsiteY32" fmla="*/ 4509503 h 4876147"/>
                <a:gd name="connsiteX33" fmla="*/ 3380021 w 4302536"/>
                <a:gd name="connsiteY33" fmla="*/ 4453675 h 4876147"/>
                <a:gd name="connsiteX34" fmla="*/ 3390327 w 4302536"/>
                <a:gd name="connsiteY34" fmla="*/ 4390655 h 4876147"/>
                <a:gd name="connsiteX35" fmla="*/ 3370235 w 4302536"/>
                <a:gd name="connsiteY35" fmla="*/ 4103064 h 4876147"/>
                <a:gd name="connsiteX36" fmla="*/ 3384989 w 4302536"/>
                <a:gd name="connsiteY36" fmla="*/ 4056726 h 4876147"/>
                <a:gd name="connsiteX37" fmla="*/ 3575159 w 4302536"/>
                <a:gd name="connsiteY37" fmla="*/ 3702853 h 4876147"/>
                <a:gd name="connsiteX38" fmla="*/ 3600886 w 4302536"/>
                <a:gd name="connsiteY38" fmla="*/ 3379156 h 4876147"/>
                <a:gd name="connsiteX39" fmla="*/ 3611933 w 4302536"/>
                <a:gd name="connsiteY39" fmla="*/ 3347127 h 4876147"/>
                <a:gd name="connsiteX40" fmla="*/ 3740419 w 4302536"/>
                <a:gd name="connsiteY40" fmla="*/ 3182239 h 4876147"/>
                <a:gd name="connsiteX41" fmla="*/ 3993757 w 4302536"/>
                <a:gd name="connsiteY41" fmla="*/ 2657398 h 4876147"/>
                <a:gd name="connsiteX42" fmla="*/ 4088138 w 4302536"/>
                <a:gd name="connsiteY42" fmla="*/ 2193649 h 4876147"/>
                <a:gd name="connsiteX43" fmla="*/ 4117720 w 4302536"/>
                <a:gd name="connsiteY43" fmla="*/ 2135226 h 4876147"/>
                <a:gd name="connsiteX44" fmla="*/ 4293655 w 4302536"/>
                <a:gd name="connsiteY44" fmla="*/ 1915399 h 4876147"/>
                <a:gd name="connsiteX45" fmla="*/ 4295509 w 4302536"/>
                <a:gd name="connsiteY45" fmla="*/ 1873213 h 4876147"/>
                <a:gd name="connsiteX0" fmla="*/ 4200975 w 4208002"/>
                <a:gd name="connsiteY0" fmla="*/ 1873213 h 4876147"/>
                <a:gd name="connsiteX1" fmla="*/ 4036605 w 4208002"/>
                <a:gd name="connsiteY1" fmla="*/ 1470037 h 4876147"/>
                <a:gd name="connsiteX2" fmla="*/ 3942002 w 4208002"/>
                <a:gd name="connsiteY2" fmla="*/ 1022228 h 4876147"/>
                <a:gd name="connsiteX3" fmla="*/ 3759320 w 4208002"/>
                <a:gd name="connsiteY3" fmla="*/ 425397 h 4876147"/>
                <a:gd name="connsiteX4" fmla="*/ 3515694 w 4208002"/>
                <a:gd name="connsiteY4" fmla="*/ 116675 h 4876147"/>
                <a:gd name="connsiteX5" fmla="*/ 3016283 w 4208002"/>
                <a:gd name="connsiteY5" fmla="*/ 12804 h 4876147"/>
                <a:gd name="connsiteX6" fmla="*/ 2699332 w 4208002"/>
                <a:gd name="connsiteY6" fmla="*/ 117491 h 4876147"/>
                <a:gd name="connsiteX7" fmla="*/ 1089519 w 4208002"/>
                <a:gd name="connsiteY7" fmla="*/ 448677 h 4876147"/>
                <a:gd name="connsiteX8" fmla="*/ 540879 w 4208002"/>
                <a:gd name="connsiteY8" fmla="*/ 567301 h 4876147"/>
                <a:gd name="connsiteX9" fmla="*/ 141854 w 4208002"/>
                <a:gd name="connsiteY9" fmla="*/ 2278021 h 4876147"/>
                <a:gd name="connsiteX10" fmla="*/ 0 w 4208002"/>
                <a:gd name="connsiteY10" fmla="*/ 2480520 h 4876147"/>
                <a:gd name="connsiteX11" fmla="*/ 107564 w 4208002"/>
                <a:gd name="connsiteY11" fmla="*/ 2586793 h 4876147"/>
                <a:gd name="connsiteX12" fmla="*/ 482159 w 4208002"/>
                <a:gd name="connsiteY12" fmla="*/ 2860394 h 4876147"/>
                <a:gd name="connsiteX13" fmla="*/ 495356 w 4208002"/>
                <a:gd name="connsiteY13" fmla="*/ 2894277 h 4876147"/>
                <a:gd name="connsiteX14" fmla="*/ 452503 w 4208002"/>
                <a:gd name="connsiteY14" fmla="*/ 3123593 h 4876147"/>
                <a:gd name="connsiteX15" fmla="*/ 352413 w 4208002"/>
                <a:gd name="connsiteY15" fmla="*/ 3432611 h 4876147"/>
                <a:gd name="connsiteX16" fmla="*/ 262777 w 4208002"/>
                <a:gd name="connsiteY16" fmla="*/ 3667859 h 4876147"/>
                <a:gd name="connsiteX17" fmla="*/ 218738 w 4208002"/>
                <a:gd name="connsiteY17" fmla="*/ 3675051 h 4876147"/>
                <a:gd name="connsiteX18" fmla="*/ 100484 w 4208002"/>
                <a:gd name="connsiteY18" fmla="*/ 3554202 h 4876147"/>
                <a:gd name="connsiteX19" fmla="*/ 81207 w 4208002"/>
                <a:gd name="connsiteY19" fmla="*/ 3541004 h 4876147"/>
                <a:gd name="connsiteX20" fmla="*/ 83654 w 4208002"/>
                <a:gd name="connsiteY20" fmla="*/ 3556055 h 4876147"/>
                <a:gd name="connsiteX21" fmla="*/ 179295 w 4208002"/>
                <a:gd name="connsiteY21" fmla="*/ 3695069 h 4876147"/>
                <a:gd name="connsiteX22" fmla="*/ 347668 w 4208002"/>
                <a:gd name="connsiteY22" fmla="*/ 3837122 h 4876147"/>
                <a:gd name="connsiteX23" fmla="*/ 349225 w 4208002"/>
                <a:gd name="connsiteY23" fmla="*/ 3857510 h 4876147"/>
                <a:gd name="connsiteX24" fmla="*/ 300441 w 4208002"/>
                <a:gd name="connsiteY24" fmla="*/ 3943662 h 4876147"/>
                <a:gd name="connsiteX25" fmla="*/ 326242 w 4208002"/>
                <a:gd name="connsiteY25" fmla="*/ 4170309 h 4876147"/>
                <a:gd name="connsiteX26" fmla="*/ 319198 w 4208002"/>
                <a:gd name="connsiteY26" fmla="*/ 4195665 h 4876147"/>
                <a:gd name="connsiteX27" fmla="*/ 101003 w 4208002"/>
                <a:gd name="connsiteY27" fmla="*/ 4421349 h 4876147"/>
                <a:gd name="connsiteX28" fmla="*/ 95961 w 4208002"/>
                <a:gd name="connsiteY28" fmla="*/ 4457085 h 4876147"/>
                <a:gd name="connsiteX29" fmla="*/ 137183 w 4208002"/>
                <a:gd name="connsiteY29" fmla="*/ 4535304 h 4876147"/>
                <a:gd name="connsiteX30" fmla="*/ 146005 w 4208002"/>
                <a:gd name="connsiteY30" fmla="*/ 4803469 h 4876147"/>
                <a:gd name="connsiteX31" fmla="*/ 3378572 w 4208002"/>
                <a:gd name="connsiteY31" fmla="*/ 4876147 h 4876147"/>
                <a:gd name="connsiteX32" fmla="*/ 3244488 w 4208002"/>
                <a:gd name="connsiteY32" fmla="*/ 4509503 h 4876147"/>
                <a:gd name="connsiteX33" fmla="*/ 3285487 w 4208002"/>
                <a:gd name="connsiteY33" fmla="*/ 4453675 h 4876147"/>
                <a:gd name="connsiteX34" fmla="*/ 3295793 w 4208002"/>
                <a:gd name="connsiteY34" fmla="*/ 4390655 h 4876147"/>
                <a:gd name="connsiteX35" fmla="*/ 3275701 w 4208002"/>
                <a:gd name="connsiteY35" fmla="*/ 4103064 h 4876147"/>
                <a:gd name="connsiteX36" fmla="*/ 3290455 w 4208002"/>
                <a:gd name="connsiteY36" fmla="*/ 4056726 h 4876147"/>
                <a:gd name="connsiteX37" fmla="*/ 3480625 w 4208002"/>
                <a:gd name="connsiteY37" fmla="*/ 3702853 h 4876147"/>
                <a:gd name="connsiteX38" fmla="*/ 3506352 w 4208002"/>
                <a:gd name="connsiteY38" fmla="*/ 3379156 h 4876147"/>
                <a:gd name="connsiteX39" fmla="*/ 3517399 w 4208002"/>
                <a:gd name="connsiteY39" fmla="*/ 3347127 h 4876147"/>
                <a:gd name="connsiteX40" fmla="*/ 3645885 w 4208002"/>
                <a:gd name="connsiteY40" fmla="*/ 3182239 h 4876147"/>
                <a:gd name="connsiteX41" fmla="*/ 3899223 w 4208002"/>
                <a:gd name="connsiteY41" fmla="*/ 2657398 h 4876147"/>
                <a:gd name="connsiteX42" fmla="*/ 3993604 w 4208002"/>
                <a:gd name="connsiteY42" fmla="*/ 2193649 h 4876147"/>
                <a:gd name="connsiteX43" fmla="*/ 4023186 w 4208002"/>
                <a:gd name="connsiteY43" fmla="*/ 2135226 h 4876147"/>
                <a:gd name="connsiteX44" fmla="*/ 4199121 w 4208002"/>
                <a:gd name="connsiteY44" fmla="*/ 1915399 h 4876147"/>
                <a:gd name="connsiteX45" fmla="*/ 4200975 w 4208002"/>
                <a:gd name="connsiteY45" fmla="*/ 1873213 h 487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208002" h="4876147">
                  <a:moveTo>
                    <a:pt x="4200975" y="1873213"/>
                  </a:moveTo>
                  <a:cubicBezTo>
                    <a:pt x="4130245" y="1745395"/>
                    <a:pt x="4074491" y="1611497"/>
                    <a:pt x="4036605" y="1470037"/>
                  </a:cubicBezTo>
                  <a:cubicBezTo>
                    <a:pt x="3997088" y="1322349"/>
                    <a:pt x="3973734" y="1171473"/>
                    <a:pt x="3942002" y="1022228"/>
                  </a:cubicBezTo>
                  <a:cubicBezTo>
                    <a:pt x="3898481" y="817822"/>
                    <a:pt x="3851699" y="614677"/>
                    <a:pt x="3759320" y="425397"/>
                  </a:cubicBezTo>
                  <a:cubicBezTo>
                    <a:pt x="3700526" y="304992"/>
                    <a:pt x="3624013" y="197933"/>
                    <a:pt x="3515694" y="116675"/>
                  </a:cubicBezTo>
                  <a:cubicBezTo>
                    <a:pt x="3365707" y="4204"/>
                    <a:pt x="3196222" y="-18409"/>
                    <a:pt x="3016283" y="12804"/>
                  </a:cubicBezTo>
                  <a:cubicBezTo>
                    <a:pt x="2905443" y="32007"/>
                    <a:pt x="2800979" y="70782"/>
                    <a:pt x="2699332" y="117491"/>
                  </a:cubicBezTo>
                  <a:lnTo>
                    <a:pt x="1089519" y="448677"/>
                  </a:lnTo>
                  <a:lnTo>
                    <a:pt x="540879" y="567301"/>
                  </a:lnTo>
                  <a:lnTo>
                    <a:pt x="141854" y="2278021"/>
                  </a:lnTo>
                  <a:cubicBezTo>
                    <a:pt x="124135" y="2302116"/>
                    <a:pt x="1260" y="2451012"/>
                    <a:pt x="0" y="2480520"/>
                  </a:cubicBezTo>
                  <a:cubicBezTo>
                    <a:pt x="13271" y="2510399"/>
                    <a:pt x="27204" y="2523481"/>
                    <a:pt x="107564" y="2586793"/>
                  </a:cubicBezTo>
                  <a:cubicBezTo>
                    <a:pt x="187924" y="2650105"/>
                    <a:pt x="417527" y="2809147"/>
                    <a:pt x="482159" y="2860394"/>
                  </a:cubicBezTo>
                  <a:cubicBezTo>
                    <a:pt x="546791" y="2911641"/>
                    <a:pt x="497877" y="2880561"/>
                    <a:pt x="495356" y="2894277"/>
                  </a:cubicBezTo>
                  <a:cubicBezTo>
                    <a:pt x="481492" y="2970790"/>
                    <a:pt x="474819" y="3048860"/>
                    <a:pt x="452503" y="3123593"/>
                  </a:cubicBezTo>
                  <a:cubicBezTo>
                    <a:pt x="421512" y="3227316"/>
                    <a:pt x="386296" y="3329778"/>
                    <a:pt x="352413" y="3432611"/>
                  </a:cubicBezTo>
                  <a:cubicBezTo>
                    <a:pt x="326168" y="3512312"/>
                    <a:pt x="305927" y="3594386"/>
                    <a:pt x="262777" y="3667859"/>
                  </a:cubicBezTo>
                  <a:cubicBezTo>
                    <a:pt x="246022" y="3696329"/>
                    <a:pt x="243056" y="3698998"/>
                    <a:pt x="218738" y="3675051"/>
                  </a:cubicBezTo>
                  <a:cubicBezTo>
                    <a:pt x="178554" y="3635534"/>
                    <a:pt x="136887" y="3597426"/>
                    <a:pt x="100484" y="3554202"/>
                  </a:cubicBezTo>
                  <a:cubicBezTo>
                    <a:pt x="95294" y="3548048"/>
                    <a:pt x="90401" y="3541449"/>
                    <a:pt x="81207" y="3541004"/>
                  </a:cubicBezTo>
                  <a:cubicBezTo>
                    <a:pt x="72681" y="3547381"/>
                    <a:pt x="81281" y="3552200"/>
                    <a:pt x="83654" y="3556055"/>
                  </a:cubicBezTo>
                  <a:cubicBezTo>
                    <a:pt x="113384" y="3603876"/>
                    <a:pt x="143337" y="3651622"/>
                    <a:pt x="179295" y="3695069"/>
                  </a:cubicBezTo>
                  <a:cubicBezTo>
                    <a:pt x="226819" y="3752528"/>
                    <a:pt x="276790" y="3807243"/>
                    <a:pt x="347668" y="3837122"/>
                  </a:cubicBezTo>
                  <a:cubicBezTo>
                    <a:pt x="362052" y="3843201"/>
                    <a:pt x="354119" y="3850541"/>
                    <a:pt x="349225" y="3857510"/>
                  </a:cubicBezTo>
                  <a:cubicBezTo>
                    <a:pt x="330394" y="3884794"/>
                    <a:pt x="313415" y="3913116"/>
                    <a:pt x="300441" y="3943662"/>
                  </a:cubicBezTo>
                  <a:cubicBezTo>
                    <a:pt x="266410" y="4024030"/>
                    <a:pt x="261591" y="4101359"/>
                    <a:pt x="326242" y="4170309"/>
                  </a:cubicBezTo>
                  <a:cubicBezTo>
                    <a:pt x="339365" y="4184248"/>
                    <a:pt x="325426" y="4189215"/>
                    <a:pt x="319198" y="4195665"/>
                  </a:cubicBezTo>
                  <a:lnTo>
                    <a:pt x="101003" y="4421349"/>
                  </a:lnTo>
                  <a:cubicBezTo>
                    <a:pt x="88992" y="4433583"/>
                    <a:pt x="87213" y="4442331"/>
                    <a:pt x="95961" y="4457085"/>
                  </a:cubicBezTo>
                  <a:cubicBezTo>
                    <a:pt x="110938" y="4482441"/>
                    <a:pt x="123616" y="4509132"/>
                    <a:pt x="137183" y="4535304"/>
                  </a:cubicBezTo>
                  <a:cubicBezTo>
                    <a:pt x="145524" y="4593035"/>
                    <a:pt x="106376" y="4550775"/>
                    <a:pt x="146005" y="4803469"/>
                  </a:cubicBezTo>
                  <a:lnTo>
                    <a:pt x="3378572" y="4876147"/>
                  </a:lnTo>
                  <a:cubicBezTo>
                    <a:pt x="3434286" y="4653031"/>
                    <a:pt x="3260002" y="4579915"/>
                    <a:pt x="3244488" y="4509503"/>
                  </a:cubicBezTo>
                  <a:cubicBezTo>
                    <a:pt x="3228974" y="4439091"/>
                    <a:pt x="3280298" y="4478512"/>
                    <a:pt x="3285487" y="4453675"/>
                  </a:cubicBezTo>
                  <a:cubicBezTo>
                    <a:pt x="3289046" y="4432693"/>
                    <a:pt x="3294162" y="4411785"/>
                    <a:pt x="3295793" y="4390655"/>
                  </a:cubicBezTo>
                  <a:cubicBezTo>
                    <a:pt x="3303207" y="4293902"/>
                    <a:pt x="3295867" y="4198038"/>
                    <a:pt x="3275701" y="4103064"/>
                  </a:cubicBezTo>
                  <a:cubicBezTo>
                    <a:pt x="3271920" y="4085122"/>
                    <a:pt x="3273329" y="4070887"/>
                    <a:pt x="3290455" y="4056726"/>
                  </a:cubicBezTo>
                  <a:cubicBezTo>
                    <a:pt x="3401740" y="3964866"/>
                    <a:pt x="3463944" y="3846983"/>
                    <a:pt x="3480625" y="3702853"/>
                  </a:cubicBezTo>
                  <a:cubicBezTo>
                    <a:pt x="3493081" y="3595127"/>
                    <a:pt x="3502497" y="3487475"/>
                    <a:pt x="3506352" y="3379156"/>
                  </a:cubicBezTo>
                  <a:cubicBezTo>
                    <a:pt x="3506797" y="3367145"/>
                    <a:pt x="3509170" y="3356691"/>
                    <a:pt x="3517399" y="3347127"/>
                  </a:cubicBezTo>
                  <a:cubicBezTo>
                    <a:pt x="3562773" y="3294191"/>
                    <a:pt x="3604069" y="3237992"/>
                    <a:pt x="3645885" y="3182239"/>
                  </a:cubicBezTo>
                  <a:cubicBezTo>
                    <a:pt x="3764583" y="3023800"/>
                    <a:pt x="3850068" y="2849644"/>
                    <a:pt x="3899223" y="2657398"/>
                  </a:cubicBezTo>
                  <a:cubicBezTo>
                    <a:pt x="3938295" y="2504298"/>
                    <a:pt x="3968767" y="2349492"/>
                    <a:pt x="3993604" y="2193649"/>
                  </a:cubicBezTo>
                  <a:cubicBezTo>
                    <a:pt x="3997459" y="2169627"/>
                    <a:pt x="4009247" y="2152649"/>
                    <a:pt x="4023186" y="2135226"/>
                  </a:cubicBezTo>
                  <a:lnTo>
                    <a:pt x="4199121" y="1915399"/>
                  </a:lnTo>
                  <a:cubicBezTo>
                    <a:pt x="4211206" y="1900571"/>
                    <a:pt x="4210094" y="1889598"/>
                    <a:pt x="4200975" y="1873213"/>
                  </a:cubicBezTo>
                  <a:close/>
                </a:path>
              </a:pathLst>
            </a:custGeom>
            <a:solidFill>
              <a:srgbClr val="00080D"/>
            </a:solidFill>
            <a:ln w="7404" cap="flat">
              <a:noFill/>
              <a:prstDash val="solid"/>
              <a:miter/>
            </a:ln>
          </p:spPr>
          <p:txBody>
            <a:bodyPr rtlCol="0" anchor="ctr"/>
            <a:lstStyle/>
            <a:p>
              <a:endParaRPr lang="ko-KR" altLang="en-US"/>
            </a:p>
          </p:txBody>
        </p:sp>
        <p:sp>
          <p:nvSpPr>
            <p:cNvPr id="19" name="자유형: 도형 195">
              <a:extLst>
                <a:ext uri="{FF2B5EF4-FFF2-40B4-BE49-F238E27FC236}">
                  <a16:creationId xmlns:a16="http://schemas.microsoft.com/office/drawing/2014/main" id="{A622C9F8-9C76-495D-427A-860CD3C02106}"/>
                </a:ext>
              </a:extLst>
            </p:cNvPr>
            <p:cNvSpPr/>
            <p:nvPr/>
          </p:nvSpPr>
          <p:spPr>
            <a:xfrm>
              <a:off x="2348015" y="1836487"/>
              <a:ext cx="1271528" cy="991409"/>
            </a:xfrm>
            <a:custGeom>
              <a:avLst/>
              <a:gdLst>
                <a:gd name="connsiteX0" fmla="*/ 1704289 w 1733465"/>
                <a:gd name="connsiteY0" fmla="*/ 995052 h 1351580"/>
                <a:gd name="connsiteX1" fmla="*/ 1618064 w 1733465"/>
                <a:gd name="connsiteY1" fmla="*/ 621977 h 1351580"/>
                <a:gd name="connsiteX2" fmla="*/ 1303486 w 1733465"/>
                <a:gd name="connsiteY2" fmla="*/ 431955 h 1351580"/>
                <a:gd name="connsiteX3" fmla="*/ 800219 w 1733465"/>
                <a:gd name="connsiteY3" fmla="*/ 526855 h 1351580"/>
                <a:gd name="connsiteX4" fmla="*/ 512258 w 1733465"/>
                <a:gd name="connsiteY4" fmla="*/ 643478 h 1351580"/>
                <a:gd name="connsiteX5" fmla="*/ 457097 w 1733465"/>
                <a:gd name="connsiteY5" fmla="*/ 676619 h 1351580"/>
                <a:gd name="connsiteX6" fmla="*/ 382734 w 1733465"/>
                <a:gd name="connsiteY6" fmla="*/ 840692 h 1351580"/>
                <a:gd name="connsiteX7" fmla="*/ 374060 w 1733465"/>
                <a:gd name="connsiteY7" fmla="*/ 1105670 h 1351580"/>
                <a:gd name="connsiteX8" fmla="*/ 343069 w 1733465"/>
                <a:gd name="connsiteY8" fmla="*/ 1309705 h 1351580"/>
                <a:gd name="connsiteX9" fmla="*/ 342328 w 1733465"/>
                <a:gd name="connsiteY9" fmla="*/ 1317712 h 1351580"/>
                <a:gd name="connsiteX10" fmla="*/ 326980 w 1733465"/>
                <a:gd name="connsiteY10" fmla="*/ 1350186 h 1351580"/>
                <a:gd name="connsiteX11" fmla="*/ 294877 w 1733465"/>
                <a:gd name="connsiteY11" fmla="*/ 1335209 h 1351580"/>
                <a:gd name="connsiteX12" fmla="*/ 67266 w 1733465"/>
                <a:gd name="connsiteY12" fmla="*/ 1151637 h 1351580"/>
                <a:gd name="connsiteX13" fmla="*/ 21892 w 1733465"/>
                <a:gd name="connsiteY13" fmla="*/ 1159793 h 1351580"/>
                <a:gd name="connsiteX14" fmla="*/ 5062 w 1733465"/>
                <a:gd name="connsiteY14" fmla="*/ 1190265 h 1351580"/>
                <a:gd name="connsiteX15" fmla="*/ 1281 w 1733465"/>
                <a:gd name="connsiteY15" fmla="*/ 1167874 h 1351580"/>
                <a:gd name="connsiteX16" fmla="*/ 81056 w 1733465"/>
                <a:gd name="connsiteY16" fmla="*/ 517439 h 1351580"/>
                <a:gd name="connsiteX17" fmla="*/ 239791 w 1733465"/>
                <a:gd name="connsiteY17" fmla="*/ 198116 h 1351580"/>
                <a:gd name="connsiteX18" fmla="*/ 476151 w 1733465"/>
                <a:gd name="connsiteY18" fmla="*/ 56433 h 1351580"/>
                <a:gd name="connsiteX19" fmla="*/ 840997 w 1733465"/>
                <a:gd name="connsiteY19" fmla="*/ 902 h 1351580"/>
                <a:gd name="connsiteX20" fmla="*/ 1216296 w 1733465"/>
                <a:gd name="connsiteY20" fmla="*/ 51614 h 1351580"/>
                <a:gd name="connsiteX21" fmla="*/ 1545703 w 1733465"/>
                <a:gd name="connsiteY21" fmla="*/ 311477 h 1351580"/>
                <a:gd name="connsiteX22" fmla="*/ 1728756 w 1733465"/>
                <a:gd name="connsiteY22" fmla="*/ 758322 h 1351580"/>
                <a:gd name="connsiteX23" fmla="*/ 1712445 w 1733465"/>
                <a:gd name="connsiteY23" fmla="*/ 978667 h 1351580"/>
                <a:gd name="connsiteX24" fmla="*/ 1704289 w 1733465"/>
                <a:gd name="connsiteY24" fmla="*/ 995052 h 1351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33465" h="1351580">
                  <a:moveTo>
                    <a:pt x="1704289" y="995052"/>
                  </a:moveTo>
                  <a:cubicBezTo>
                    <a:pt x="1696727" y="865825"/>
                    <a:pt x="1678563" y="738749"/>
                    <a:pt x="1618064" y="621977"/>
                  </a:cubicBezTo>
                  <a:cubicBezTo>
                    <a:pt x="1552227" y="494900"/>
                    <a:pt x="1447021" y="433586"/>
                    <a:pt x="1303486" y="431955"/>
                  </a:cubicBezTo>
                  <a:cubicBezTo>
                    <a:pt x="1129033" y="429953"/>
                    <a:pt x="963773" y="473325"/>
                    <a:pt x="800219" y="526855"/>
                  </a:cubicBezTo>
                  <a:cubicBezTo>
                    <a:pt x="701613" y="559106"/>
                    <a:pt x="604192" y="594694"/>
                    <a:pt x="512258" y="643478"/>
                  </a:cubicBezTo>
                  <a:cubicBezTo>
                    <a:pt x="493352" y="653487"/>
                    <a:pt x="475113" y="664979"/>
                    <a:pt x="457097" y="676619"/>
                  </a:cubicBezTo>
                  <a:cubicBezTo>
                    <a:pt x="397340" y="715394"/>
                    <a:pt x="360863" y="765513"/>
                    <a:pt x="382734" y="840692"/>
                  </a:cubicBezTo>
                  <a:cubicBezTo>
                    <a:pt x="408757" y="930179"/>
                    <a:pt x="386293" y="1017739"/>
                    <a:pt x="374060" y="1105670"/>
                  </a:cubicBezTo>
                  <a:cubicBezTo>
                    <a:pt x="364570" y="1173805"/>
                    <a:pt x="353449" y="1241718"/>
                    <a:pt x="343069" y="1309705"/>
                  </a:cubicBezTo>
                  <a:cubicBezTo>
                    <a:pt x="342698" y="1312374"/>
                    <a:pt x="342995" y="1315117"/>
                    <a:pt x="342328" y="1317712"/>
                  </a:cubicBezTo>
                  <a:cubicBezTo>
                    <a:pt x="339362" y="1329649"/>
                    <a:pt x="339733" y="1344922"/>
                    <a:pt x="326980" y="1350186"/>
                  </a:cubicBezTo>
                  <a:cubicBezTo>
                    <a:pt x="313413" y="1355746"/>
                    <a:pt x="303626" y="1343439"/>
                    <a:pt x="294877" y="1335209"/>
                  </a:cubicBezTo>
                  <a:cubicBezTo>
                    <a:pt x="223925" y="1267890"/>
                    <a:pt x="146003" y="1209245"/>
                    <a:pt x="67266" y="1151637"/>
                  </a:cubicBezTo>
                  <a:cubicBezTo>
                    <a:pt x="39908" y="1131694"/>
                    <a:pt x="39760" y="1131545"/>
                    <a:pt x="21892" y="1159793"/>
                  </a:cubicBezTo>
                  <a:cubicBezTo>
                    <a:pt x="15664" y="1169579"/>
                    <a:pt x="10623" y="1180107"/>
                    <a:pt x="5062" y="1190265"/>
                  </a:cubicBezTo>
                  <a:cubicBezTo>
                    <a:pt x="-3167" y="1184037"/>
                    <a:pt x="1059" y="1175214"/>
                    <a:pt x="1281" y="1167874"/>
                  </a:cubicBezTo>
                  <a:cubicBezTo>
                    <a:pt x="8695" y="948715"/>
                    <a:pt x="22485" y="730222"/>
                    <a:pt x="81056" y="517439"/>
                  </a:cubicBezTo>
                  <a:cubicBezTo>
                    <a:pt x="113159" y="400890"/>
                    <a:pt x="159423" y="290717"/>
                    <a:pt x="239791" y="198116"/>
                  </a:cubicBezTo>
                  <a:cubicBezTo>
                    <a:pt x="302959" y="125310"/>
                    <a:pt x="386070" y="84607"/>
                    <a:pt x="476151" y="56433"/>
                  </a:cubicBezTo>
                  <a:cubicBezTo>
                    <a:pt x="594850" y="19289"/>
                    <a:pt x="717108" y="5647"/>
                    <a:pt x="840997" y="902"/>
                  </a:cubicBezTo>
                  <a:cubicBezTo>
                    <a:pt x="969260" y="-3991"/>
                    <a:pt x="1094483" y="10763"/>
                    <a:pt x="1216296" y="51614"/>
                  </a:cubicBezTo>
                  <a:cubicBezTo>
                    <a:pt x="1357163" y="98842"/>
                    <a:pt x="1460293" y="193148"/>
                    <a:pt x="1545703" y="311477"/>
                  </a:cubicBezTo>
                  <a:cubicBezTo>
                    <a:pt x="1642827" y="446042"/>
                    <a:pt x="1707032" y="593211"/>
                    <a:pt x="1728756" y="758322"/>
                  </a:cubicBezTo>
                  <a:cubicBezTo>
                    <a:pt x="1738616" y="832981"/>
                    <a:pt x="1732907" y="906380"/>
                    <a:pt x="1712445" y="978667"/>
                  </a:cubicBezTo>
                  <a:cubicBezTo>
                    <a:pt x="1710888" y="984450"/>
                    <a:pt x="1707032" y="989640"/>
                    <a:pt x="1704289" y="995052"/>
                  </a:cubicBezTo>
                  <a:close/>
                </a:path>
              </a:pathLst>
            </a:custGeom>
            <a:solidFill>
              <a:srgbClr val="6D411E"/>
            </a:solidFill>
            <a:ln w="7404" cap="flat">
              <a:noFill/>
              <a:prstDash val="solid"/>
              <a:miter/>
            </a:ln>
          </p:spPr>
          <p:txBody>
            <a:bodyPr rtlCol="0" anchor="ctr"/>
            <a:lstStyle/>
            <a:p>
              <a:endParaRPr lang="ko-KR" altLang="en-US"/>
            </a:p>
          </p:txBody>
        </p:sp>
        <p:sp>
          <p:nvSpPr>
            <p:cNvPr id="20" name="자유형: 도형 196">
              <a:extLst>
                <a:ext uri="{FF2B5EF4-FFF2-40B4-BE49-F238E27FC236}">
                  <a16:creationId xmlns:a16="http://schemas.microsoft.com/office/drawing/2014/main" id="{A29A8663-87F4-E849-00F8-EDF0CA9235D9}"/>
                </a:ext>
              </a:extLst>
            </p:cNvPr>
            <p:cNvSpPr/>
            <p:nvPr/>
          </p:nvSpPr>
          <p:spPr>
            <a:xfrm>
              <a:off x="2777461" y="3390175"/>
              <a:ext cx="628946" cy="457858"/>
            </a:xfrm>
            <a:custGeom>
              <a:avLst/>
              <a:gdLst>
                <a:gd name="connsiteX0" fmla="*/ 1161 w 857438"/>
                <a:gd name="connsiteY0" fmla="*/ 0 h 624196"/>
                <a:gd name="connsiteX1" fmla="*/ 84791 w 857438"/>
                <a:gd name="connsiteY1" fmla="*/ 73548 h 624196"/>
                <a:gd name="connsiteX2" fmla="*/ 415458 w 857438"/>
                <a:gd name="connsiteY2" fmla="*/ 282179 h 624196"/>
                <a:gd name="connsiteX3" fmla="*/ 817077 w 857438"/>
                <a:gd name="connsiteY3" fmla="*/ 155325 h 624196"/>
                <a:gd name="connsiteX4" fmla="*/ 856891 w 857438"/>
                <a:gd name="connsiteY4" fmla="*/ 87560 h 624196"/>
                <a:gd name="connsiteX5" fmla="*/ 851257 w 857438"/>
                <a:gd name="connsiteY5" fmla="*/ 117365 h 624196"/>
                <a:gd name="connsiteX6" fmla="*/ 599401 w 857438"/>
                <a:gd name="connsiteY6" fmla="*/ 603133 h 624196"/>
                <a:gd name="connsiteX7" fmla="*/ 563072 w 857438"/>
                <a:gd name="connsiteY7" fmla="*/ 609361 h 624196"/>
                <a:gd name="connsiteX8" fmla="*/ 4942 w 857438"/>
                <a:gd name="connsiteY8" fmla="*/ 14161 h 624196"/>
                <a:gd name="connsiteX9" fmla="*/ 1161 w 857438"/>
                <a:gd name="connsiteY9" fmla="*/ 0 h 6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438" h="624196">
                  <a:moveTo>
                    <a:pt x="1161" y="0"/>
                  </a:moveTo>
                  <a:cubicBezTo>
                    <a:pt x="26814" y="28470"/>
                    <a:pt x="56544" y="50193"/>
                    <a:pt x="84791" y="73548"/>
                  </a:cubicBezTo>
                  <a:cubicBezTo>
                    <a:pt x="186067" y="157252"/>
                    <a:pt x="287492" y="240957"/>
                    <a:pt x="415458" y="282179"/>
                  </a:cubicBezTo>
                  <a:cubicBezTo>
                    <a:pt x="562998" y="329703"/>
                    <a:pt x="723883" y="286924"/>
                    <a:pt x="817077" y="155325"/>
                  </a:cubicBezTo>
                  <a:cubicBezTo>
                    <a:pt x="831090" y="135529"/>
                    <a:pt x="841841" y="113435"/>
                    <a:pt x="856891" y="87560"/>
                  </a:cubicBezTo>
                  <a:cubicBezTo>
                    <a:pt x="858893" y="102314"/>
                    <a:pt x="855037" y="110099"/>
                    <a:pt x="851257" y="117365"/>
                  </a:cubicBezTo>
                  <a:cubicBezTo>
                    <a:pt x="808848" y="199142"/>
                    <a:pt x="640623" y="522839"/>
                    <a:pt x="599401" y="603133"/>
                  </a:cubicBezTo>
                  <a:cubicBezTo>
                    <a:pt x="585833" y="629602"/>
                    <a:pt x="582349" y="630491"/>
                    <a:pt x="563072" y="609361"/>
                  </a:cubicBezTo>
                  <a:cubicBezTo>
                    <a:pt x="509320" y="550494"/>
                    <a:pt x="46312" y="59164"/>
                    <a:pt x="4942" y="14161"/>
                  </a:cubicBezTo>
                  <a:cubicBezTo>
                    <a:pt x="2273" y="11195"/>
                    <a:pt x="-2101" y="8675"/>
                    <a:pt x="1161" y="0"/>
                  </a:cubicBezTo>
                  <a:close/>
                </a:path>
              </a:pathLst>
            </a:custGeom>
            <a:solidFill>
              <a:srgbClr val="FEB582"/>
            </a:solidFill>
            <a:ln w="7404" cap="flat">
              <a:noFill/>
              <a:prstDash val="solid"/>
              <a:miter/>
            </a:ln>
          </p:spPr>
          <p:txBody>
            <a:bodyPr rtlCol="0" anchor="ctr"/>
            <a:lstStyle/>
            <a:p>
              <a:endParaRPr lang="ko-KR" altLang="en-US"/>
            </a:p>
          </p:txBody>
        </p:sp>
        <p:sp>
          <p:nvSpPr>
            <p:cNvPr id="21" name="자유형: 도형 197">
              <a:extLst>
                <a:ext uri="{FF2B5EF4-FFF2-40B4-BE49-F238E27FC236}">
                  <a16:creationId xmlns:a16="http://schemas.microsoft.com/office/drawing/2014/main" id="{5686FDC1-84FB-9A49-496F-96E4F4EEF465}"/>
                </a:ext>
              </a:extLst>
            </p:cNvPr>
            <p:cNvSpPr/>
            <p:nvPr/>
          </p:nvSpPr>
          <p:spPr>
            <a:xfrm>
              <a:off x="2815239" y="3831333"/>
              <a:ext cx="114484" cy="527301"/>
            </a:xfrm>
            <a:custGeom>
              <a:avLst/>
              <a:gdLst>
                <a:gd name="connsiteX0" fmla="*/ 5857 w 156077"/>
                <a:gd name="connsiteY0" fmla="*/ 0 h 718866"/>
                <a:gd name="connsiteX1" fmla="*/ 114325 w 156077"/>
                <a:gd name="connsiteY1" fmla="*/ 124556 h 718866"/>
                <a:gd name="connsiteX2" fmla="*/ 154954 w 156077"/>
                <a:gd name="connsiteY2" fmla="*/ 226870 h 718866"/>
                <a:gd name="connsiteX3" fmla="*/ 134491 w 156077"/>
                <a:gd name="connsiteY3" fmla="*/ 337117 h 718866"/>
                <a:gd name="connsiteX4" fmla="*/ 83927 w 156077"/>
                <a:gd name="connsiteY4" fmla="*/ 427420 h 718866"/>
                <a:gd name="connsiteX5" fmla="*/ 64725 w 156077"/>
                <a:gd name="connsiteY5" fmla="*/ 595719 h 718866"/>
                <a:gd name="connsiteX6" fmla="*/ 91415 w 156077"/>
                <a:gd name="connsiteY6" fmla="*/ 718867 h 718866"/>
                <a:gd name="connsiteX7" fmla="*/ 42705 w 156077"/>
                <a:gd name="connsiteY7" fmla="*/ 546935 h 718866"/>
                <a:gd name="connsiteX8" fmla="*/ 45152 w 156077"/>
                <a:gd name="connsiteY8" fmla="*/ 536629 h 718866"/>
                <a:gd name="connsiteX9" fmla="*/ 108468 w 156077"/>
                <a:gd name="connsiteY9" fmla="*/ 299750 h 718866"/>
                <a:gd name="connsiteX10" fmla="*/ 94307 w 156077"/>
                <a:gd name="connsiteY10" fmla="*/ 128931 h 718866"/>
                <a:gd name="connsiteX11" fmla="*/ 8897 w 156077"/>
                <a:gd name="connsiteY11" fmla="*/ 17497 h 718866"/>
                <a:gd name="connsiteX12" fmla="*/ 0 w 156077"/>
                <a:gd name="connsiteY12" fmla="*/ 5190 h 718866"/>
                <a:gd name="connsiteX13" fmla="*/ 5857 w 156077"/>
                <a:gd name="connsiteY13" fmla="*/ 0 h 71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077" h="718866">
                  <a:moveTo>
                    <a:pt x="5857" y="0"/>
                  </a:moveTo>
                  <a:cubicBezTo>
                    <a:pt x="41074" y="42408"/>
                    <a:pt x="85632" y="76365"/>
                    <a:pt x="114325" y="124556"/>
                  </a:cubicBezTo>
                  <a:cubicBezTo>
                    <a:pt x="133305" y="156363"/>
                    <a:pt x="150728" y="187946"/>
                    <a:pt x="154954" y="226870"/>
                  </a:cubicBezTo>
                  <a:cubicBezTo>
                    <a:pt x="159254" y="266684"/>
                    <a:pt x="150950" y="303457"/>
                    <a:pt x="134491" y="337117"/>
                  </a:cubicBezTo>
                  <a:cubicBezTo>
                    <a:pt x="119440" y="367811"/>
                    <a:pt x="103278" y="398505"/>
                    <a:pt x="83927" y="427420"/>
                  </a:cubicBezTo>
                  <a:cubicBezTo>
                    <a:pt x="49303" y="479245"/>
                    <a:pt x="51676" y="536259"/>
                    <a:pt x="64725" y="595719"/>
                  </a:cubicBezTo>
                  <a:cubicBezTo>
                    <a:pt x="73696" y="636645"/>
                    <a:pt x="79182" y="678460"/>
                    <a:pt x="91415" y="718867"/>
                  </a:cubicBezTo>
                  <a:cubicBezTo>
                    <a:pt x="56717" y="666746"/>
                    <a:pt x="32103" y="611808"/>
                    <a:pt x="42705" y="546935"/>
                  </a:cubicBezTo>
                  <a:cubicBezTo>
                    <a:pt x="43298" y="543450"/>
                    <a:pt x="45671" y="539892"/>
                    <a:pt x="45152" y="536629"/>
                  </a:cubicBezTo>
                  <a:cubicBezTo>
                    <a:pt x="31584" y="448254"/>
                    <a:pt x="78737" y="376708"/>
                    <a:pt x="108468" y="299750"/>
                  </a:cubicBezTo>
                  <a:cubicBezTo>
                    <a:pt x="130636" y="242440"/>
                    <a:pt x="128041" y="184165"/>
                    <a:pt x="94307" y="128931"/>
                  </a:cubicBezTo>
                  <a:cubicBezTo>
                    <a:pt x="69692" y="88524"/>
                    <a:pt x="41370" y="51528"/>
                    <a:pt x="8897" y="17497"/>
                  </a:cubicBezTo>
                  <a:cubicBezTo>
                    <a:pt x="5412" y="13864"/>
                    <a:pt x="2966" y="9342"/>
                    <a:pt x="0" y="5190"/>
                  </a:cubicBezTo>
                  <a:cubicBezTo>
                    <a:pt x="1928" y="3411"/>
                    <a:pt x="3929" y="1705"/>
                    <a:pt x="5857" y="0"/>
                  </a:cubicBezTo>
                  <a:close/>
                </a:path>
              </a:pathLst>
            </a:custGeom>
            <a:solidFill>
              <a:srgbClr val="FCB584"/>
            </a:solidFill>
            <a:ln w="7404" cap="flat">
              <a:noFill/>
              <a:prstDash val="solid"/>
              <a:miter/>
            </a:ln>
          </p:spPr>
          <p:txBody>
            <a:bodyPr rtlCol="0" anchor="ctr"/>
            <a:lstStyle/>
            <a:p>
              <a:endParaRPr lang="ko-KR" altLang="en-US"/>
            </a:p>
          </p:txBody>
        </p:sp>
        <p:grpSp>
          <p:nvGrpSpPr>
            <p:cNvPr id="22" name="그룹 198">
              <a:extLst>
                <a:ext uri="{FF2B5EF4-FFF2-40B4-BE49-F238E27FC236}">
                  <a16:creationId xmlns:a16="http://schemas.microsoft.com/office/drawing/2014/main" id="{F78A1C12-132A-8132-C6FE-5D7EEE0E906C}"/>
                </a:ext>
              </a:extLst>
            </p:cNvPr>
            <p:cNvGrpSpPr/>
            <p:nvPr/>
          </p:nvGrpSpPr>
          <p:grpSpPr>
            <a:xfrm>
              <a:off x="552073" y="3451587"/>
              <a:ext cx="1863290" cy="1298295"/>
              <a:chOff x="552073" y="3451587"/>
              <a:chExt cx="1863290" cy="1298295"/>
            </a:xfrm>
          </p:grpSpPr>
          <p:sp>
            <p:nvSpPr>
              <p:cNvPr id="28" name="직사각형 204">
                <a:extLst>
                  <a:ext uri="{FF2B5EF4-FFF2-40B4-BE49-F238E27FC236}">
                    <a16:creationId xmlns:a16="http://schemas.microsoft.com/office/drawing/2014/main" id="{BCAA217C-6328-E5A2-2B09-A3DF613A3434}"/>
                  </a:ext>
                </a:extLst>
              </p:cNvPr>
              <p:cNvSpPr/>
              <p:nvPr/>
            </p:nvSpPr>
            <p:spPr>
              <a:xfrm>
                <a:off x="552073" y="3451587"/>
                <a:ext cx="1863290" cy="129829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9" name="그룹 205">
                <a:extLst>
                  <a:ext uri="{FF2B5EF4-FFF2-40B4-BE49-F238E27FC236}">
                    <a16:creationId xmlns:a16="http://schemas.microsoft.com/office/drawing/2014/main" id="{0CFCF278-C932-0EF3-07EF-39D836F04704}"/>
                  </a:ext>
                </a:extLst>
              </p:cNvPr>
              <p:cNvGrpSpPr/>
              <p:nvPr/>
            </p:nvGrpSpPr>
            <p:grpSpPr>
              <a:xfrm>
                <a:off x="857586" y="3513810"/>
                <a:ext cx="1252264" cy="317524"/>
                <a:chOff x="2531297" y="3953023"/>
                <a:chExt cx="4599453" cy="1166233"/>
              </a:xfrm>
              <a:solidFill>
                <a:schemeClr val="accent4">
                  <a:lumMod val="50000"/>
                </a:schemeClr>
              </a:solidFill>
            </p:grpSpPr>
            <p:sp>
              <p:nvSpPr>
                <p:cNvPr id="37" name="자유형: 도형 213">
                  <a:extLst>
                    <a:ext uri="{FF2B5EF4-FFF2-40B4-BE49-F238E27FC236}">
                      <a16:creationId xmlns:a16="http://schemas.microsoft.com/office/drawing/2014/main" id="{E2A56949-3AA4-7ED9-EF3F-0503321CE1DC}"/>
                    </a:ext>
                  </a:extLst>
                </p:cNvPr>
                <p:cNvSpPr/>
                <p:nvPr/>
              </p:nvSpPr>
              <p:spPr>
                <a:xfrm>
                  <a:off x="3212652" y="4090148"/>
                  <a:ext cx="788912" cy="760399"/>
                </a:xfrm>
                <a:custGeom>
                  <a:avLst/>
                  <a:gdLst>
                    <a:gd name="connsiteX0" fmla="*/ 396796 w 788912"/>
                    <a:gd name="connsiteY0" fmla="*/ 243501 h 760399"/>
                    <a:gd name="connsiteX1" fmla="*/ 381397 w 788912"/>
                    <a:gd name="connsiteY1" fmla="*/ 297336 h 760399"/>
                    <a:gd name="connsiteX2" fmla="*/ 317414 w 788912"/>
                    <a:gd name="connsiteY2" fmla="*/ 346033 h 760399"/>
                    <a:gd name="connsiteX3" fmla="*/ 254002 w 788912"/>
                    <a:gd name="connsiteY3" fmla="*/ 346033 h 760399"/>
                    <a:gd name="connsiteX4" fmla="*/ 326654 w 788912"/>
                    <a:gd name="connsiteY4" fmla="*/ 399298 h 760399"/>
                    <a:gd name="connsiteX5" fmla="*/ 337831 w 788912"/>
                    <a:gd name="connsiteY5" fmla="*/ 435571 h 760399"/>
                    <a:gd name="connsiteX6" fmla="*/ 312397 w 788912"/>
                    <a:gd name="connsiteY6" fmla="*/ 516778 h 760399"/>
                    <a:gd name="connsiteX7" fmla="*/ 364519 w 788912"/>
                    <a:gd name="connsiteY7" fmla="*/ 476854 h 760399"/>
                    <a:gd name="connsiteX8" fmla="*/ 434774 w 788912"/>
                    <a:gd name="connsiteY8" fmla="*/ 475375 h 760399"/>
                    <a:gd name="connsiteX9" fmla="*/ 488610 w 788912"/>
                    <a:gd name="connsiteY9" fmla="*/ 511986 h 760399"/>
                    <a:gd name="connsiteX10" fmla="*/ 461809 w 788912"/>
                    <a:gd name="connsiteY10" fmla="*/ 432942 h 760399"/>
                    <a:gd name="connsiteX11" fmla="*/ 474353 w 788912"/>
                    <a:gd name="connsiteY11" fmla="*/ 394280 h 760399"/>
                    <a:gd name="connsiteX12" fmla="*/ 534693 w 788912"/>
                    <a:gd name="connsiteY12" fmla="*/ 345808 h 760399"/>
                    <a:gd name="connsiteX13" fmla="*/ 453711 w 788912"/>
                    <a:gd name="connsiteY13" fmla="*/ 346154 h 760399"/>
                    <a:gd name="connsiteX14" fmla="*/ 424739 w 788912"/>
                    <a:gd name="connsiteY14" fmla="*/ 326075 h 760399"/>
                    <a:gd name="connsiteX15" fmla="*/ 396796 w 788912"/>
                    <a:gd name="connsiteY15" fmla="*/ 243501 h 760399"/>
                    <a:gd name="connsiteX16" fmla="*/ 382193 w 788912"/>
                    <a:gd name="connsiteY16" fmla="*/ 0 h 760399"/>
                    <a:gd name="connsiteX17" fmla="*/ 393258 w 788912"/>
                    <a:gd name="connsiteY17" fmla="*/ 1029 h 760399"/>
                    <a:gd name="connsiteX18" fmla="*/ 469335 w 788912"/>
                    <a:gd name="connsiteY18" fmla="*/ 237462 h 760399"/>
                    <a:gd name="connsiteX19" fmla="*/ 534460 w 788912"/>
                    <a:gd name="connsiteY19" fmla="*/ 282516 h 760399"/>
                    <a:gd name="connsiteX20" fmla="*/ 788912 w 788912"/>
                    <a:gd name="connsiteY20" fmla="*/ 281375 h 760399"/>
                    <a:gd name="connsiteX21" fmla="*/ 604144 w 788912"/>
                    <a:gd name="connsiteY21" fmla="*/ 414817 h 760399"/>
                    <a:gd name="connsiteX22" fmla="*/ 569816 w 788912"/>
                    <a:gd name="connsiteY22" fmla="*/ 535602 h 760399"/>
                    <a:gd name="connsiteX23" fmla="*/ 645660 w 788912"/>
                    <a:gd name="connsiteY23" fmla="*/ 754698 h 760399"/>
                    <a:gd name="connsiteX24" fmla="*/ 432724 w 788912"/>
                    <a:gd name="connsiteY24" fmla="*/ 600614 h 760399"/>
                    <a:gd name="connsiteX25" fmla="*/ 354709 w 788912"/>
                    <a:gd name="connsiteY25" fmla="*/ 600952 h 760399"/>
                    <a:gd name="connsiteX26" fmla="*/ 146557 w 788912"/>
                    <a:gd name="connsiteY26" fmla="*/ 760399 h 760399"/>
                    <a:gd name="connsiteX27" fmla="*/ 230386 w 788912"/>
                    <a:gd name="connsiteY27" fmla="*/ 500012 h 760399"/>
                    <a:gd name="connsiteX28" fmla="*/ 212140 w 788912"/>
                    <a:gd name="connsiteY28" fmla="*/ 444697 h 760399"/>
                    <a:gd name="connsiteX29" fmla="*/ 0 w 788912"/>
                    <a:gd name="connsiteY29" fmla="*/ 283883 h 760399"/>
                    <a:gd name="connsiteX30" fmla="*/ 234720 w 788912"/>
                    <a:gd name="connsiteY30" fmla="*/ 285138 h 760399"/>
                    <a:gd name="connsiteX31" fmla="*/ 315702 w 788912"/>
                    <a:gd name="connsiteY31" fmla="*/ 222063 h 760399"/>
                    <a:gd name="connsiteX32" fmla="*/ 382193 w 788912"/>
                    <a:gd name="connsiteY32" fmla="*/ 0 h 76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8912" h="760399">
                      <a:moveTo>
                        <a:pt x="396796" y="243501"/>
                      </a:moveTo>
                      <a:cubicBezTo>
                        <a:pt x="390299" y="266314"/>
                        <a:pt x="385619" y="281825"/>
                        <a:pt x="381397" y="297336"/>
                      </a:cubicBezTo>
                      <a:cubicBezTo>
                        <a:pt x="368057" y="346033"/>
                        <a:pt x="368170" y="346033"/>
                        <a:pt x="317414" y="346033"/>
                      </a:cubicBezTo>
                      <a:cubicBezTo>
                        <a:pt x="299169" y="346033"/>
                        <a:pt x="280916" y="346033"/>
                        <a:pt x="254002" y="346033"/>
                      </a:cubicBezTo>
                      <a:cubicBezTo>
                        <a:pt x="282170" y="367021"/>
                        <a:pt x="303503" y="384470"/>
                        <a:pt x="326654" y="399298"/>
                      </a:cubicBezTo>
                      <a:cubicBezTo>
                        <a:pt x="342165" y="409220"/>
                        <a:pt x="343419" y="419827"/>
                        <a:pt x="337831" y="435571"/>
                      </a:cubicBezTo>
                      <a:cubicBezTo>
                        <a:pt x="329162" y="459863"/>
                        <a:pt x="322319" y="484726"/>
                        <a:pt x="312397" y="516778"/>
                      </a:cubicBezTo>
                      <a:cubicBezTo>
                        <a:pt x="334180" y="500125"/>
                        <a:pt x="349354" y="488490"/>
                        <a:pt x="364519" y="476854"/>
                      </a:cubicBezTo>
                      <a:cubicBezTo>
                        <a:pt x="399651" y="449828"/>
                        <a:pt x="399538" y="449941"/>
                        <a:pt x="434774" y="475375"/>
                      </a:cubicBezTo>
                      <a:cubicBezTo>
                        <a:pt x="450286" y="486552"/>
                        <a:pt x="466368" y="496933"/>
                        <a:pt x="488610" y="511986"/>
                      </a:cubicBezTo>
                      <a:cubicBezTo>
                        <a:pt x="477891" y="479821"/>
                        <a:pt x="471160" y="455867"/>
                        <a:pt x="461809" y="432942"/>
                      </a:cubicBezTo>
                      <a:cubicBezTo>
                        <a:pt x="454507" y="415155"/>
                        <a:pt x="459645" y="404774"/>
                        <a:pt x="474353" y="394280"/>
                      </a:cubicBezTo>
                      <a:cubicBezTo>
                        <a:pt x="494656" y="379798"/>
                        <a:pt x="516673" y="367021"/>
                        <a:pt x="534693" y="345808"/>
                      </a:cubicBezTo>
                      <a:cubicBezTo>
                        <a:pt x="505488" y="345808"/>
                        <a:pt x="479604" y="344666"/>
                        <a:pt x="453711" y="346154"/>
                      </a:cubicBezTo>
                      <a:cubicBezTo>
                        <a:pt x="437516" y="347063"/>
                        <a:pt x="429306" y="341932"/>
                        <a:pt x="424739" y="326075"/>
                      </a:cubicBezTo>
                      <a:cubicBezTo>
                        <a:pt x="417325" y="300529"/>
                        <a:pt x="407748" y="275553"/>
                        <a:pt x="396796" y="243501"/>
                      </a:cubicBezTo>
                      <a:close/>
                      <a:moveTo>
                        <a:pt x="382193" y="0"/>
                      </a:moveTo>
                      <a:cubicBezTo>
                        <a:pt x="385732" y="346"/>
                        <a:pt x="389495" y="684"/>
                        <a:pt x="393258" y="1029"/>
                      </a:cubicBezTo>
                      <a:cubicBezTo>
                        <a:pt x="418805" y="79840"/>
                        <a:pt x="445493" y="158193"/>
                        <a:pt x="469335" y="237462"/>
                      </a:cubicBezTo>
                      <a:cubicBezTo>
                        <a:pt x="479708" y="272135"/>
                        <a:pt x="496594" y="284342"/>
                        <a:pt x="534460" y="282516"/>
                      </a:cubicBezTo>
                      <a:cubicBezTo>
                        <a:pt x="615546" y="278633"/>
                        <a:pt x="696986" y="281375"/>
                        <a:pt x="788912" y="281375"/>
                      </a:cubicBezTo>
                      <a:cubicBezTo>
                        <a:pt x="724246" y="328817"/>
                        <a:pt x="667556" y="377409"/>
                        <a:pt x="604144" y="414817"/>
                      </a:cubicBezTo>
                      <a:cubicBezTo>
                        <a:pt x="548604" y="447552"/>
                        <a:pt x="548717" y="483480"/>
                        <a:pt x="569816" y="535602"/>
                      </a:cubicBezTo>
                      <a:cubicBezTo>
                        <a:pt x="596617" y="601636"/>
                        <a:pt x="616809" y="670411"/>
                        <a:pt x="645660" y="754698"/>
                      </a:cubicBezTo>
                      <a:cubicBezTo>
                        <a:pt x="565482" y="696987"/>
                        <a:pt x="497961" y="650341"/>
                        <a:pt x="432724" y="600614"/>
                      </a:cubicBezTo>
                      <a:cubicBezTo>
                        <a:pt x="404210" y="578823"/>
                        <a:pt x="384019" y="576773"/>
                        <a:pt x="354709" y="600952"/>
                      </a:cubicBezTo>
                      <a:cubicBezTo>
                        <a:pt x="290951" y="653646"/>
                        <a:pt x="223543" y="701892"/>
                        <a:pt x="146557" y="760399"/>
                      </a:cubicBezTo>
                      <a:cubicBezTo>
                        <a:pt x="177009" y="664598"/>
                        <a:pt x="201992" y="581678"/>
                        <a:pt x="230386" y="500012"/>
                      </a:cubicBezTo>
                      <a:cubicBezTo>
                        <a:pt x="239625" y="473436"/>
                        <a:pt x="235411" y="460096"/>
                        <a:pt x="212140" y="444697"/>
                      </a:cubicBezTo>
                      <a:cubicBezTo>
                        <a:pt x="139947" y="396909"/>
                        <a:pt x="69459" y="346612"/>
                        <a:pt x="0" y="283883"/>
                      </a:cubicBezTo>
                      <a:cubicBezTo>
                        <a:pt x="78240" y="283883"/>
                        <a:pt x="156713" y="280345"/>
                        <a:pt x="234720" y="285138"/>
                      </a:cubicBezTo>
                      <a:cubicBezTo>
                        <a:pt x="285363" y="288218"/>
                        <a:pt x="304066" y="266884"/>
                        <a:pt x="315702" y="222063"/>
                      </a:cubicBezTo>
                      <a:cubicBezTo>
                        <a:pt x="335089" y="147362"/>
                        <a:pt x="359727" y="73906"/>
                        <a:pt x="382193" y="0"/>
                      </a:cubicBezTo>
                      <a:close/>
                    </a:path>
                  </a:pathLst>
                </a:custGeom>
                <a:grpFill/>
                <a:ln w="1418" cap="flat">
                  <a:noFill/>
                  <a:prstDash val="solid"/>
                  <a:miter/>
                </a:ln>
              </p:spPr>
              <p:txBody>
                <a:bodyPr rtlCol="0" anchor="ctr"/>
                <a:lstStyle/>
                <a:p>
                  <a:endParaRPr lang="ko-KR" altLang="en-US"/>
                </a:p>
              </p:txBody>
            </p:sp>
            <p:sp>
              <p:nvSpPr>
                <p:cNvPr id="38" name="자유형: 도형 214">
                  <a:extLst>
                    <a:ext uri="{FF2B5EF4-FFF2-40B4-BE49-F238E27FC236}">
                      <a16:creationId xmlns:a16="http://schemas.microsoft.com/office/drawing/2014/main" id="{7F7AD964-50A5-2BEC-47DD-D15640020B0D}"/>
                    </a:ext>
                  </a:extLst>
                </p:cNvPr>
                <p:cNvSpPr/>
                <p:nvPr/>
              </p:nvSpPr>
              <p:spPr>
                <a:xfrm>
                  <a:off x="5663788" y="4092994"/>
                  <a:ext cx="785036" cy="757319"/>
                </a:xfrm>
                <a:custGeom>
                  <a:avLst/>
                  <a:gdLst>
                    <a:gd name="connsiteX0" fmla="*/ 394738 w 785036"/>
                    <a:gd name="connsiteY0" fmla="*/ 242142 h 757319"/>
                    <a:gd name="connsiteX1" fmla="*/ 379340 w 785036"/>
                    <a:gd name="connsiteY1" fmla="*/ 295977 h 757319"/>
                    <a:gd name="connsiteX2" fmla="*/ 315356 w 785036"/>
                    <a:gd name="connsiteY2" fmla="*/ 344674 h 757319"/>
                    <a:gd name="connsiteX3" fmla="*/ 251944 w 785036"/>
                    <a:gd name="connsiteY3" fmla="*/ 344674 h 757319"/>
                    <a:gd name="connsiteX4" fmla="*/ 324596 w 785036"/>
                    <a:gd name="connsiteY4" fmla="*/ 397939 h 757319"/>
                    <a:gd name="connsiteX5" fmla="*/ 335773 w 785036"/>
                    <a:gd name="connsiteY5" fmla="*/ 434212 h 757319"/>
                    <a:gd name="connsiteX6" fmla="*/ 310339 w 785036"/>
                    <a:gd name="connsiteY6" fmla="*/ 515419 h 757319"/>
                    <a:gd name="connsiteX7" fmla="*/ 362461 w 785036"/>
                    <a:gd name="connsiteY7" fmla="*/ 475495 h 757319"/>
                    <a:gd name="connsiteX8" fmla="*/ 432716 w 785036"/>
                    <a:gd name="connsiteY8" fmla="*/ 474016 h 757319"/>
                    <a:gd name="connsiteX9" fmla="*/ 486552 w 785036"/>
                    <a:gd name="connsiteY9" fmla="*/ 510627 h 757319"/>
                    <a:gd name="connsiteX10" fmla="*/ 459751 w 785036"/>
                    <a:gd name="connsiteY10" fmla="*/ 431583 h 757319"/>
                    <a:gd name="connsiteX11" fmla="*/ 472295 w 785036"/>
                    <a:gd name="connsiteY11" fmla="*/ 392921 h 757319"/>
                    <a:gd name="connsiteX12" fmla="*/ 532635 w 785036"/>
                    <a:gd name="connsiteY12" fmla="*/ 344449 h 757319"/>
                    <a:gd name="connsiteX13" fmla="*/ 451653 w 785036"/>
                    <a:gd name="connsiteY13" fmla="*/ 344795 h 757319"/>
                    <a:gd name="connsiteX14" fmla="*/ 422681 w 785036"/>
                    <a:gd name="connsiteY14" fmla="*/ 324716 h 757319"/>
                    <a:gd name="connsiteX15" fmla="*/ 394738 w 785036"/>
                    <a:gd name="connsiteY15" fmla="*/ 242142 h 757319"/>
                    <a:gd name="connsiteX16" fmla="*/ 401130 w 785036"/>
                    <a:gd name="connsiteY16" fmla="*/ 0 h 757319"/>
                    <a:gd name="connsiteX17" fmla="*/ 471385 w 785036"/>
                    <a:gd name="connsiteY17" fmla="*/ 228569 h 757319"/>
                    <a:gd name="connsiteX18" fmla="*/ 539019 w 785036"/>
                    <a:gd name="connsiteY18" fmla="*/ 280120 h 757319"/>
                    <a:gd name="connsiteX19" fmla="*/ 785036 w 785036"/>
                    <a:gd name="connsiteY19" fmla="*/ 292664 h 757319"/>
                    <a:gd name="connsiteX20" fmla="*/ 577343 w 785036"/>
                    <a:gd name="connsiteY20" fmla="*/ 435804 h 757319"/>
                    <a:gd name="connsiteX21" fmla="*/ 554989 w 785036"/>
                    <a:gd name="connsiteY21" fmla="*/ 504692 h 757319"/>
                    <a:gd name="connsiteX22" fmla="*/ 638471 w 785036"/>
                    <a:gd name="connsiteY22" fmla="*/ 757319 h 757319"/>
                    <a:gd name="connsiteX23" fmla="*/ 437058 w 785036"/>
                    <a:gd name="connsiteY23" fmla="*/ 603461 h 757319"/>
                    <a:gd name="connsiteX24" fmla="*/ 345928 w 785036"/>
                    <a:gd name="connsiteY24" fmla="*/ 599923 h 757319"/>
                    <a:gd name="connsiteX25" fmla="*/ 142907 w 785036"/>
                    <a:gd name="connsiteY25" fmla="*/ 734281 h 757319"/>
                    <a:gd name="connsiteX26" fmla="*/ 207348 w 785036"/>
                    <a:gd name="connsiteY26" fmla="*/ 546779 h 757319"/>
                    <a:gd name="connsiteX27" fmla="*/ 159335 w 785036"/>
                    <a:gd name="connsiteY27" fmla="*/ 397705 h 757319"/>
                    <a:gd name="connsiteX28" fmla="*/ 3305 w 785036"/>
                    <a:gd name="connsiteY28" fmla="*/ 283771 h 757319"/>
                    <a:gd name="connsiteX29" fmla="*/ 0 w 785036"/>
                    <a:gd name="connsiteY29" fmla="*/ 274298 h 757319"/>
                    <a:gd name="connsiteX30" fmla="*/ 236095 w 785036"/>
                    <a:gd name="connsiteY30" fmla="*/ 275673 h 757319"/>
                    <a:gd name="connsiteX31" fmla="*/ 319577 w 785036"/>
                    <a:gd name="connsiteY31" fmla="*/ 215333 h 757319"/>
                    <a:gd name="connsiteX32" fmla="*/ 401130 w 785036"/>
                    <a:gd name="connsiteY32" fmla="*/ 0 h 757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5036" h="757319">
                      <a:moveTo>
                        <a:pt x="394738" y="242142"/>
                      </a:moveTo>
                      <a:cubicBezTo>
                        <a:pt x="388241" y="264955"/>
                        <a:pt x="383561" y="280466"/>
                        <a:pt x="379340" y="295977"/>
                      </a:cubicBezTo>
                      <a:cubicBezTo>
                        <a:pt x="365999" y="344674"/>
                        <a:pt x="366112" y="344674"/>
                        <a:pt x="315356" y="344674"/>
                      </a:cubicBezTo>
                      <a:cubicBezTo>
                        <a:pt x="297111" y="344674"/>
                        <a:pt x="278858" y="344674"/>
                        <a:pt x="251944" y="344674"/>
                      </a:cubicBezTo>
                      <a:cubicBezTo>
                        <a:pt x="280233" y="365549"/>
                        <a:pt x="301558" y="382998"/>
                        <a:pt x="324596" y="397939"/>
                      </a:cubicBezTo>
                      <a:cubicBezTo>
                        <a:pt x="340107" y="407861"/>
                        <a:pt x="341361" y="418468"/>
                        <a:pt x="335773" y="434212"/>
                      </a:cubicBezTo>
                      <a:cubicBezTo>
                        <a:pt x="327105" y="458504"/>
                        <a:pt x="320262" y="483367"/>
                        <a:pt x="310339" y="515419"/>
                      </a:cubicBezTo>
                      <a:cubicBezTo>
                        <a:pt x="332122" y="498766"/>
                        <a:pt x="347296" y="487131"/>
                        <a:pt x="362461" y="475495"/>
                      </a:cubicBezTo>
                      <a:cubicBezTo>
                        <a:pt x="397593" y="448469"/>
                        <a:pt x="397480" y="448582"/>
                        <a:pt x="432716" y="474016"/>
                      </a:cubicBezTo>
                      <a:cubicBezTo>
                        <a:pt x="448236" y="485193"/>
                        <a:pt x="464310" y="495574"/>
                        <a:pt x="486552" y="510627"/>
                      </a:cubicBezTo>
                      <a:cubicBezTo>
                        <a:pt x="475833" y="478462"/>
                        <a:pt x="469102" y="454508"/>
                        <a:pt x="459751" y="431583"/>
                      </a:cubicBezTo>
                      <a:cubicBezTo>
                        <a:pt x="452449" y="413796"/>
                        <a:pt x="457588" y="403415"/>
                        <a:pt x="472295" y="392921"/>
                      </a:cubicBezTo>
                      <a:cubicBezTo>
                        <a:pt x="492599" y="378439"/>
                        <a:pt x="514615" y="365662"/>
                        <a:pt x="532635" y="344449"/>
                      </a:cubicBezTo>
                      <a:cubicBezTo>
                        <a:pt x="503438" y="344449"/>
                        <a:pt x="477546" y="343307"/>
                        <a:pt x="451653" y="344795"/>
                      </a:cubicBezTo>
                      <a:cubicBezTo>
                        <a:pt x="435458" y="345704"/>
                        <a:pt x="427248" y="340573"/>
                        <a:pt x="422681" y="324716"/>
                      </a:cubicBezTo>
                      <a:cubicBezTo>
                        <a:pt x="415267" y="299170"/>
                        <a:pt x="405690" y="274194"/>
                        <a:pt x="394738" y="242142"/>
                      </a:cubicBezTo>
                      <a:close/>
                      <a:moveTo>
                        <a:pt x="401130" y="0"/>
                      </a:moveTo>
                      <a:cubicBezTo>
                        <a:pt x="424851" y="76077"/>
                        <a:pt x="450398" y="151696"/>
                        <a:pt x="471385" y="228569"/>
                      </a:cubicBezTo>
                      <a:cubicBezTo>
                        <a:pt x="481654" y="266201"/>
                        <a:pt x="500245" y="281141"/>
                        <a:pt x="539019" y="280120"/>
                      </a:cubicBezTo>
                      <a:cubicBezTo>
                        <a:pt x="619768" y="278182"/>
                        <a:pt x="700637" y="279549"/>
                        <a:pt x="785036" y="292664"/>
                      </a:cubicBezTo>
                      <a:cubicBezTo>
                        <a:pt x="716028" y="340678"/>
                        <a:pt x="648169" y="390524"/>
                        <a:pt x="577343" y="435804"/>
                      </a:cubicBezTo>
                      <a:cubicBezTo>
                        <a:pt x="547229" y="455078"/>
                        <a:pt x="544037" y="473669"/>
                        <a:pt x="554989" y="504692"/>
                      </a:cubicBezTo>
                      <a:cubicBezTo>
                        <a:pt x="582360" y="583044"/>
                        <a:pt x="607224" y="662426"/>
                        <a:pt x="638471" y="757319"/>
                      </a:cubicBezTo>
                      <a:cubicBezTo>
                        <a:pt x="562861" y="700067"/>
                        <a:pt x="497849" y="654329"/>
                        <a:pt x="437058" y="603461"/>
                      </a:cubicBezTo>
                      <a:cubicBezTo>
                        <a:pt x="404323" y="576089"/>
                        <a:pt x="381856" y="570613"/>
                        <a:pt x="345928" y="599923"/>
                      </a:cubicBezTo>
                      <a:cubicBezTo>
                        <a:pt x="284567" y="649882"/>
                        <a:pt x="217729" y="693336"/>
                        <a:pt x="142907" y="734281"/>
                      </a:cubicBezTo>
                      <a:cubicBezTo>
                        <a:pt x="164352" y="671778"/>
                        <a:pt x="185798" y="609283"/>
                        <a:pt x="207348" y="546779"/>
                      </a:cubicBezTo>
                      <a:cubicBezTo>
                        <a:pt x="238716" y="455874"/>
                        <a:pt x="238829" y="455874"/>
                        <a:pt x="159335" y="397705"/>
                      </a:cubicBezTo>
                      <a:cubicBezTo>
                        <a:pt x="107325" y="359727"/>
                        <a:pt x="55202" y="321749"/>
                        <a:pt x="3305" y="283771"/>
                      </a:cubicBezTo>
                      <a:cubicBezTo>
                        <a:pt x="2163" y="282967"/>
                        <a:pt x="2163" y="280691"/>
                        <a:pt x="0" y="274298"/>
                      </a:cubicBezTo>
                      <a:cubicBezTo>
                        <a:pt x="79728" y="274298"/>
                        <a:pt x="158193" y="270422"/>
                        <a:pt x="236095" y="275673"/>
                      </a:cubicBezTo>
                      <a:cubicBezTo>
                        <a:pt x="285934" y="278978"/>
                        <a:pt x="306921" y="261416"/>
                        <a:pt x="319577" y="215333"/>
                      </a:cubicBezTo>
                      <a:cubicBezTo>
                        <a:pt x="339423" y="142794"/>
                        <a:pt x="365540" y="71855"/>
                        <a:pt x="401130" y="0"/>
                      </a:cubicBezTo>
                      <a:close/>
                    </a:path>
                  </a:pathLst>
                </a:custGeom>
                <a:grpFill/>
                <a:ln w="1418" cap="flat">
                  <a:noFill/>
                  <a:prstDash val="solid"/>
                  <a:miter/>
                </a:ln>
              </p:spPr>
              <p:txBody>
                <a:bodyPr rtlCol="0" anchor="ctr"/>
                <a:lstStyle/>
                <a:p>
                  <a:endParaRPr lang="ko-KR" altLang="en-US"/>
                </a:p>
              </p:txBody>
            </p:sp>
            <p:sp>
              <p:nvSpPr>
                <p:cNvPr id="39" name="자유형: 도형 215">
                  <a:extLst>
                    <a:ext uri="{FF2B5EF4-FFF2-40B4-BE49-F238E27FC236}">
                      <a16:creationId xmlns:a16="http://schemas.microsoft.com/office/drawing/2014/main" id="{40BAAECE-8263-EF5E-43DF-F18FD928319C}"/>
                    </a:ext>
                  </a:extLst>
                </p:cNvPr>
                <p:cNvSpPr/>
                <p:nvPr/>
              </p:nvSpPr>
              <p:spPr>
                <a:xfrm>
                  <a:off x="6573373" y="4100633"/>
                  <a:ext cx="557377" cy="534798"/>
                </a:xfrm>
                <a:custGeom>
                  <a:avLst/>
                  <a:gdLst>
                    <a:gd name="connsiteX0" fmla="*/ 11446 w 69316"/>
                    <a:gd name="connsiteY0" fmla="*/ 65998 h 66508"/>
                    <a:gd name="connsiteX1" fmla="*/ 18567 w 69316"/>
                    <a:gd name="connsiteY1" fmla="*/ 45516 h 66508"/>
                    <a:gd name="connsiteX2" fmla="*/ 15957 w 69316"/>
                    <a:gd name="connsiteY2" fmla="*/ 37431 h 66508"/>
                    <a:gd name="connsiteX3" fmla="*/ 0 w 69316"/>
                    <a:gd name="connsiteY3" fmla="*/ 25418 h 66508"/>
                    <a:gd name="connsiteX4" fmla="*/ 17588 w 69316"/>
                    <a:gd name="connsiteY4" fmla="*/ 24907 h 66508"/>
                    <a:gd name="connsiteX5" fmla="*/ 28027 w 69316"/>
                    <a:gd name="connsiteY5" fmla="*/ 17687 h 66508"/>
                    <a:gd name="connsiteX6" fmla="*/ 34183 w 69316"/>
                    <a:gd name="connsiteY6" fmla="*/ 0 h 66508"/>
                    <a:gd name="connsiteX7" fmla="*/ 39814 w 69316"/>
                    <a:gd name="connsiteY7" fmla="*/ 19276 h 66508"/>
                    <a:gd name="connsiteX8" fmla="*/ 47076 w 69316"/>
                    <a:gd name="connsiteY8" fmla="*/ 24964 h 66508"/>
                    <a:gd name="connsiteX9" fmla="*/ 69317 w 69316"/>
                    <a:gd name="connsiteY9" fmla="*/ 24864 h 66508"/>
                    <a:gd name="connsiteX10" fmla="*/ 50892 w 69316"/>
                    <a:gd name="connsiteY10" fmla="*/ 38396 h 66508"/>
                    <a:gd name="connsiteX11" fmla="*/ 48367 w 69316"/>
                    <a:gd name="connsiteY11" fmla="*/ 46041 h 66508"/>
                    <a:gd name="connsiteX12" fmla="*/ 54948 w 69316"/>
                    <a:gd name="connsiteY12" fmla="*/ 66508 h 66508"/>
                    <a:gd name="connsiteX13" fmla="*/ 37942 w 69316"/>
                    <a:gd name="connsiteY13" fmla="*/ 53885 h 66508"/>
                    <a:gd name="connsiteX14" fmla="*/ 29276 w 69316"/>
                    <a:gd name="connsiteY14" fmla="*/ 53587 h 66508"/>
                    <a:gd name="connsiteX15" fmla="*/ 11446 w 69316"/>
                    <a:gd name="connsiteY15" fmla="*/ 65998 h 6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316" h="66508">
                      <a:moveTo>
                        <a:pt x="11446" y="65998"/>
                      </a:moveTo>
                      <a:cubicBezTo>
                        <a:pt x="14226" y="57842"/>
                        <a:pt x="16042" y="51530"/>
                        <a:pt x="18567" y="45516"/>
                      </a:cubicBezTo>
                      <a:cubicBezTo>
                        <a:pt x="20184" y="41644"/>
                        <a:pt x="19205" y="39630"/>
                        <a:pt x="15957" y="37431"/>
                      </a:cubicBezTo>
                      <a:cubicBezTo>
                        <a:pt x="10709" y="33871"/>
                        <a:pt x="5787" y="29815"/>
                        <a:pt x="0" y="25418"/>
                      </a:cubicBezTo>
                      <a:cubicBezTo>
                        <a:pt x="6312" y="23914"/>
                        <a:pt x="12028" y="24595"/>
                        <a:pt x="17588" y="24907"/>
                      </a:cubicBezTo>
                      <a:cubicBezTo>
                        <a:pt x="23347" y="25247"/>
                        <a:pt x="26708" y="23942"/>
                        <a:pt x="28027" y="17687"/>
                      </a:cubicBezTo>
                      <a:cubicBezTo>
                        <a:pt x="29176" y="12227"/>
                        <a:pt x="31658" y="7049"/>
                        <a:pt x="34183" y="0"/>
                      </a:cubicBezTo>
                      <a:cubicBezTo>
                        <a:pt x="36396" y="7475"/>
                        <a:pt x="38339" y="13319"/>
                        <a:pt x="39814" y="19276"/>
                      </a:cubicBezTo>
                      <a:cubicBezTo>
                        <a:pt x="40807" y="23318"/>
                        <a:pt x="42552" y="25233"/>
                        <a:pt x="47076" y="24964"/>
                      </a:cubicBezTo>
                      <a:cubicBezTo>
                        <a:pt x="53771" y="24552"/>
                        <a:pt x="60509" y="24864"/>
                        <a:pt x="69317" y="24864"/>
                      </a:cubicBezTo>
                      <a:cubicBezTo>
                        <a:pt x="62083" y="30226"/>
                        <a:pt x="56622" y="34509"/>
                        <a:pt x="50892" y="38396"/>
                      </a:cubicBezTo>
                      <a:cubicBezTo>
                        <a:pt x="47828" y="40481"/>
                        <a:pt x="47091" y="42552"/>
                        <a:pt x="48367" y="46041"/>
                      </a:cubicBezTo>
                      <a:cubicBezTo>
                        <a:pt x="50608" y="52183"/>
                        <a:pt x="52395" y="58480"/>
                        <a:pt x="54948" y="66508"/>
                      </a:cubicBezTo>
                      <a:cubicBezTo>
                        <a:pt x="48282" y="61615"/>
                        <a:pt x="42906" y="58012"/>
                        <a:pt x="37942" y="53885"/>
                      </a:cubicBezTo>
                      <a:cubicBezTo>
                        <a:pt x="34836" y="51303"/>
                        <a:pt x="32439" y="51232"/>
                        <a:pt x="29276" y="53587"/>
                      </a:cubicBezTo>
                      <a:cubicBezTo>
                        <a:pt x="24028" y="57502"/>
                        <a:pt x="18524" y="61104"/>
                        <a:pt x="11446" y="65998"/>
                      </a:cubicBezTo>
                      <a:close/>
                    </a:path>
                  </a:pathLst>
                </a:custGeom>
                <a:grpFill/>
                <a:ln w="1418" cap="flat">
                  <a:noFill/>
                  <a:prstDash val="solid"/>
                  <a:miter/>
                </a:ln>
              </p:spPr>
              <p:txBody>
                <a:bodyPr rtlCol="0" anchor="ctr"/>
                <a:lstStyle/>
                <a:p>
                  <a:endParaRPr lang="ko-KR" altLang="en-US"/>
                </a:p>
              </p:txBody>
            </p:sp>
            <p:sp>
              <p:nvSpPr>
                <p:cNvPr id="40" name="자유형: 도형 216">
                  <a:extLst>
                    <a:ext uri="{FF2B5EF4-FFF2-40B4-BE49-F238E27FC236}">
                      <a16:creationId xmlns:a16="http://schemas.microsoft.com/office/drawing/2014/main" id="{8BFEFE40-D71B-8B1D-6214-328CFD8E2F1A}"/>
                    </a:ext>
                  </a:extLst>
                </p:cNvPr>
                <p:cNvSpPr/>
                <p:nvPr/>
              </p:nvSpPr>
              <p:spPr>
                <a:xfrm>
                  <a:off x="2531297" y="4098245"/>
                  <a:ext cx="554185" cy="539357"/>
                </a:xfrm>
                <a:custGeom>
                  <a:avLst/>
                  <a:gdLst>
                    <a:gd name="connsiteX0" fmla="*/ 0 w 68919"/>
                    <a:gd name="connsiteY0" fmla="*/ 25191 h 67075"/>
                    <a:gd name="connsiteX1" fmla="*/ 15574 w 68919"/>
                    <a:gd name="connsiteY1" fmla="*/ 25191 h 67075"/>
                    <a:gd name="connsiteX2" fmla="*/ 31275 w 68919"/>
                    <a:gd name="connsiteY2" fmla="*/ 13219 h 67075"/>
                    <a:gd name="connsiteX3" fmla="*/ 35063 w 68919"/>
                    <a:gd name="connsiteY3" fmla="*/ 0 h 67075"/>
                    <a:gd name="connsiteX4" fmla="*/ 41913 w 68919"/>
                    <a:gd name="connsiteY4" fmla="*/ 20269 h 67075"/>
                    <a:gd name="connsiteX5" fmla="*/ 49034 w 68919"/>
                    <a:gd name="connsiteY5" fmla="*/ 25191 h 67075"/>
                    <a:gd name="connsiteX6" fmla="*/ 68920 w 68919"/>
                    <a:gd name="connsiteY6" fmla="*/ 25091 h 67075"/>
                    <a:gd name="connsiteX7" fmla="*/ 54097 w 68919"/>
                    <a:gd name="connsiteY7" fmla="*/ 36992 h 67075"/>
                    <a:gd name="connsiteX8" fmla="*/ 51005 w 68919"/>
                    <a:gd name="connsiteY8" fmla="*/ 46495 h 67075"/>
                    <a:gd name="connsiteX9" fmla="*/ 57587 w 68919"/>
                    <a:gd name="connsiteY9" fmla="*/ 65898 h 67075"/>
                    <a:gd name="connsiteX10" fmla="*/ 44367 w 68919"/>
                    <a:gd name="connsiteY10" fmla="*/ 56906 h 67075"/>
                    <a:gd name="connsiteX11" fmla="*/ 27120 w 68919"/>
                    <a:gd name="connsiteY11" fmla="*/ 57260 h 67075"/>
                    <a:gd name="connsiteX12" fmla="*/ 14326 w 68919"/>
                    <a:gd name="connsiteY12" fmla="*/ 67076 h 67075"/>
                    <a:gd name="connsiteX13" fmla="*/ 20567 w 68919"/>
                    <a:gd name="connsiteY13" fmla="*/ 47133 h 67075"/>
                    <a:gd name="connsiteX14" fmla="*/ 17815 w 68919"/>
                    <a:gd name="connsiteY14" fmla="*/ 38240 h 67075"/>
                    <a:gd name="connsiteX15" fmla="*/ 0 w 68919"/>
                    <a:gd name="connsiteY15" fmla="*/ 25191 h 67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919" h="67075">
                      <a:moveTo>
                        <a:pt x="0" y="25191"/>
                      </a:moveTo>
                      <a:cubicBezTo>
                        <a:pt x="6624" y="25191"/>
                        <a:pt x="11106" y="25191"/>
                        <a:pt x="15574" y="25191"/>
                      </a:cubicBezTo>
                      <a:cubicBezTo>
                        <a:pt x="28027" y="25191"/>
                        <a:pt x="28013" y="25176"/>
                        <a:pt x="31275" y="13219"/>
                      </a:cubicBezTo>
                      <a:cubicBezTo>
                        <a:pt x="32311" y="9404"/>
                        <a:pt x="33460" y="5603"/>
                        <a:pt x="35063" y="0"/>
                      </a:cubicBezTo>
                      <a:cubicBezTo>
                        <a:pt x="37758" y="7872"/>
                        <a:pt x="40098" y="14000"/>
                        <a:pt x="41913" y="20269"/>
                      </a:cubicBezTo>
                      <a:cubicBezTo>
                        <a:pt x="43034" y="24155"/>
                        <a:pt x="45048" y="25418"/>
                        <a:pt x="49034" y="25191"/>
                      </a:cubicBezTo>
                      <a:cubicBezTo>
                        <a:pt x="55374" y="24836"/>
                        <a:pt x="61757" y="25091"/>
                        <a:pt x="68920" y="25091"/>
                      </a:cubicBezTo>
                      <a:cubicBezTo>
                        <a:pt x="64508" y="30297"/>
                        <a:pt x="59104" y="33446"/>
                        <a:pt x="54097" y="36992"/>
                      </a:cubicBezTo>
                      <a:cubicBezTo>
                        <a:pt x="50480" y="39559"/>
                        <a:pt x="49218" y="42126"/>
                        <a:pt x="51005" y="46495"/>
                      </a:cubicBezTo>
                      <a:cubicBezTo>
                        <a:pt x="53303" y="52126"/>
                        <a:pt x="54963" y="58012"/>
                        <a:pt x="57587" y="65898"/>
                      </a:cubicBezTo>
                      <a:cubicBezTo>
                        <a:pt x="52112" y="62182"/>
                        <a:pt x="48169" y="59643"/>
                        <a:pt x="44367" y="56906"/>
                      </a:cubicBezTo>
                      <a:cubicBezTo>
                        <a:pt x="35701" y="50665"/>
                        <a:pt x="35729" y="50622"/>
                        <a:pt x="27120" y="57260"/>
                      </a:cubicBezTo>
                      <a:cubicBezTo>
                        <a:pt x="23403" y="60126"/>
                        <a:pt x="19687" y="62962"/>
                        <a:pt x="14326" y="67076"/>
                      </a:cubicBezTo>
                      <a:cubicBezTo>
                        <a:pt x="16751" y="59218"/>
                        <a:pt x="18439" y="53105"/>
                        <a:pt x="20567" y="47133"/>
                      </a:cubicBezTo>
                      <a:cubicBezTo>
                        <a:pt x="21942" y="43261"/>
                        <a:pt x="21616" y="40679"/>
                        <a:pt x="17815" y="38240"/>
                      </a:cubicBezTo>
                      <a:cubicBezTo>
                        <a:pt x="12170" y="34609"/>
                        <a:pt x="6936" y="30311"/>
                        <a:pt x="0" y="25191"/>
                      </a:cubicBezTo>
                      <a:close/>
                    </a:path>
                  </a:pathLst>
                </a:custGeom>
                <a:grpFill/>
                <a:ln w="1418" cap="flat">
                  <a:noFill/>
                  <a:prstDash val="solid"/>
                  <a:miter/>
                </a:ln>
              </p:spPr>
              <p:txBody>
                <a:bodyPr rtlCol="0" anchor="ctr"/>
                <a:lstStyle/>
                <a:p>
                  <a:endParaRPr lang="ko-KR" altLang="en-US"/>
                </a:p>
              </p:txBody>
            </p:sp>
            <p:sp>
              <p:nvSpPr>
                <p:cNvPr id="41" name="자유형: 도형 217">
                  <a:extLst>
                    <a:ext uri="{FF2B5EF4-FFF2-40B4-BE49-F238E27FC236}">
                      <a16:creationId xmlns:a16="http://schemas.microsoft.com/office/drawing/2014/main" id="{CB27C2C1-586D-1674-E9D6-B79AD414DD2A}"/>
                    </a:ext>
                  </a:extLst>
                </p:cNvPr>
                <p:cNvSpPr/>
                <p:nvPr/>
              </p:nvSpPr>
              <p:spPr>
                <a:xfrm>
                  <a:off x="3949740" y="3953023"/>
                  <a:ext cx="1744202" cy="1166233"/>
                </a:xfrm>
                <a:custGeom>
                  <a:avLst/>
                  <a:gdLst>
                    <a:gd name="connsiteX0" fmla="*/ 193026 w 1744202"/>
                    <a:gd name="connsiteY0" fmla="*/ 1086392 h 1166233"/>
                    <a:gd name="connsiteX1" fmla="*/ 162912 w 1744202"/>
                    <a:gd name="connsiteY1" fmla="*/ 1120607 h 1166233"/>
                    <a:gd name="connsiteX2" fmla="*/ 1581290 w 1744202"/>
                    <a:gd name="connsiteY2" fmla="*/ 1120607 h 1166233"/>
                    <a:gd name="connsiteX3" fmla="*/ 1551176 w 1744202"/>
                    <a:gd name="connsiteY3" fmla="*/ 1086392 h 1166233"/>
                    <a:gd name="connsiteX4" fmla="*/ 278334 w 1744202"/>
                    <a:gd name="connsiteY4" fmla="*/ 1000851 h 1166233"/>
                    <a:gd name="connsiteX5" fmla="*/ 251758 w 1744202"/>
                    <a:gd name="connsiteY5" fmla="*/ 1035066 h 1166233"/>
                    <a:gd name="connsiteX6" fmla="*/ 1501450 w 1744202"/>
                    <a:gd name="connsiteY6" fmla="*/ 1035066 h 1166233"/>
                    <a:gd name="connsiteX7" fmla="*/ 1474874 w 1744202"/>
                    <a:gd name="connsiteY7" fmla="*/ 1000851 h 1166233"/>
                    <a:gd name="connsiteX8" fmla="*/ 360916 w 1744202"/>
                    <a:gd name="connsiteY8" fmla="*/ 915310 h 1166233"/>
                    <a:gd name="connsiteX9" fmla="*/ 338103 w 1744202"/>
                    <a:gd name="connsiteY9" fmla="*/ 949525 h 1166233"/>
                    <a:gd name="connsiteX10" fmla="*/ 1410215 w 1744202"/>
                    <a:gd name="connsiteY10" fmla="*/ 949525 h 1166233"/>
                    <a:gd name="connsiteX11" fmla="*/ 1387403 w 1744202"/>
                    <a:gd name="connsiteY11" fmla="*/ 915310 h 1166233"/>
                    <a:gd name="connsiteX12" fmla="*/ 1227723 w 1744202"/>
                    <a:gd name="connsiteY12" fmla="*/ 436286 h 1166233"/>
                    <a:gd name="connsiteX13" fmla="*/ 1202747 w 1744202"/>
                    <a:gd name="connsiteY13" fmla="*/ 461262 h 1166233"/>
                    <a:gd name="connsiteX14" fmla="*/ 1202747 w 1744202"/>
                    <a:gd name="connsiteY14" fmla="*/ 810616 h 1166233"/>
                    <a:gd name="connsiteX15" fmla="*/ 1227723 w 1744202"/>
                    <a:gd name="connsiteY15" fmla="*/ 835591 h 1166233"/>
                    <a:gd name="connsiteX16" fmla="*/ 1280529 w 1744202"/>
                    <a:gd name="connsiteY16" fmla="*/ 835591 h 1166233"/>
                    <a:gd name="connsiteX17" fmla="*/ 1305512 w 1744202"/>
                    <a:gd name="connsiteY17" fmla="*/ 810616 h 1166233"/>
                    <a:gd name="connsiteX18" fmla="*/ 1305512 w 1744202"/>
                    <a:gd name="connsiteY18" fmla="*/ 461262 h 1166233"/>
                    <a:gd name="connsiteX19" fmla="*/ 1280529 w 1744202"/>
                    <a:gd name="connsiteY19" fmla="*/ 436286 h 1166233"/>
                    <a:gd name="connsiteX20" fmla="*/ 1074886 w 1744202"/>
                    <a:gd name="connsiteY20" fmla="*/ 436286 h 1166233"/>
                    <a:gd name="connsiteX21" fmla="*/ 1049910 w 1744202"/>
                    <a:gd name="connsiteY21" fmla="*/ 461262 h 1166233"/>
                    <a:gd name="connsiteX22" fmla="*/ 1049910 w 1744202"/>
                    <a:gd name="connsiteY22" fmla="*/ 810616 h 1166233"/>
                    <a:gd name="connsiteX23" fmla="*/ 1074886 w 1744202"/>
                    <a:gd name="connsiteY23" fmla="*/ 835591 h 1166233"/>
                    <a:gd name="connsiteX24" fmla="*/ 1127692 w 1744202"/>
                    <a:gd name="connsiteY24" fmla="*/ 835591 h 1166233"/>
                    <a:gd name="connsiteX25" fmla="*/ 1152675 w 1744202"/>
                    <a:gd name="connsiteY25" fmla="*/ 810616 h 1166233"/>
                    <a:gd name="connsiteX26" fmla="*/ 1152675 w 1744202"/>
                    <a:gd name="connsiteY26" fmla="*/ 461262 h 1166233"/>
                    <a:gd name="connsiteX27" fmla="*/ 1127692 w 1744202"/>
                    <a:gd name="connsiteY27" fmla="*/ 436286 h 1166233"/>
                    <a:gd name="connsiteX28" fmla="*/ 922056 w 1744202"/>
                    <a:gd name="connsiteY28" fmla="*/ 436286 h 1166233"/>
                    <a:gd name="connsiteX29" fmla="*/ 897080 w 1744202"/>
                    <a:gd name="connsiteY29" fmla="*/ 461262 h 1166233"/>
                    <a:gd name="connsiteX30" fmla="*/ 897080 w 1744202"/>
                    <a:gd name="connsiteY30" fmla="*/ 810616 h 1166233"/>
                    <a:gd name="connsiteX31" fmla="*/ 922056 w 1744202"/>
                    <a:gd name="connsiteY31" fmla="*/ 835591 h 1166233"/>
                    <a:gd name="connsiteX32" fmla="*/ 974862 w 1744202"/>
                    <a:gd name="connsiteY32" fmla="*/ 835591 h 1166233"/>
                    <a:gd name="connsiteX33" fmla="*/ 999845 w 1744202"/>
                    <a:gd name="connsiteY33" fmla="*/ 810616 h 1166233"/>
                    <a:gd name="connsiteX34" fmla="*/ 999845 w 1744202"/>
                    <a:gd name="connsiteY34" fmla="*/ 461262 h 1166233"/>
                    <a:gd name="connsiteX35" fmla="*/ 974862 w 1744202"/>
                    <a:gd name="connsiteY35" fmla="*/ 436286 h 1166233"/>
                    <a:gd name="connsiteX36" fmla="*/ 769227 w 1744202"/>
                    <a:gd name="connsiteY36" fmla="*/ 436286 h 1166233"/>
                    <a:gd name="connsiteX37" fmla="*/ 744251 w 1744202"/>
                    <a:gd name="connsiteY37" fmla="*/ 461262 h 1166233"/>
                    <a:gd name="connsiteX38" fmla="*/ 744251 w 1744202"/>
                    <a:gd name="connsiteY38" fmla="*/ 810616 h 1166233"/>
                    <a:gd name="connsiteX39" fmla="*/ 769227 w 1744202"/>
                    <a:gd name="connsiteY39" fmla="*/ 835591 h 1166233"/>
                    <a:gd name="connsiteX40" fmla="*/ 822033 w 1744202"/>
                    <a:gd name="connsiteY40" fmla="*/ 835591 h 1166233"/>
                    <a:gd name="connsiteX41" fmla="*/ 847016 w 1744202"/>
                    <a:gd name="connsiteY41" fmla="*/ 810616 h 1166233"/>
                    <a:gd name="connsiteX42" fmla="*/ 847016 w 1744202"/>
                    <a:gd name="connsiteY42" fmla="*/ 461262 h 1166233"/>
                    <a:gd name="connsiteX43" fmla="*/ 822033 w 1744202"/>
                    <a:gd name="connsiteY43" fmla="*/ 436286 h 1166233"/>
                    <a:gd name="connsiteX44" fmla="*/ 616390 w 1744202"/>
                    <a:gd name="connsiteY44" fmla="*/ 436286 h 1166233"/>
                    <a:gd name="connsiteX45" fmla="*/ 591414 w 1744202"/>
                    <a:gd name="connsiteY45" fmla="*/ 461262 h 1166233"/>
                    <a:gd name="connsiteX46" fmla="*/ 591414 w 1744202"/>
                    <a:gd name="connsiteY46" fmla="*/ 810616 h 1166233"/>
                    <a:gd name="connsiteX47" fmla="*/ 616390 w 1744202"/>
                    <a:gd name="connsiteY47" fmla="*/ 835591 h 1166233"/>
                    <a:gd name="connsiteX48" fmla="*/ 669196 w 1744202"/>
                    <a:gd name="connsiteY48" fmla="*/ 835591 h 1166233"/>
                    <a:gd name="connsiteX49" fmla="*/ 694179 w 1744202"/>
                    <a:gd name="connsiteY49" fmla="*/ 810616 h 1166233"/>
                    <a:gd name="connsiteX50" fmla="*/ 694179 w 1744202"/>
                    <a:gd name="connsiteY50" fmla="*/ 461262 h 1166233"/>
                    <a:gd name="connsiteX51" fmla="*/ 669196 w 1744202"/>
                    <a:gd name="connsiteY51" fmla="*/ 436286 h 1166233"/>
                    <a:gd name="connsiteX52" fmla="*/ 463561 w 1744202"/>
                    <a:gd name="connsiteY52" fmla="*/ 436286 h 1166233"/>
                    <a:gd name="connsiteX53" fmla="*/ 438585 w 1744202"/>
                    <a:gd name="connsiteY53" fmla="*/ 461262 h 1166233"/>
                    <a:gd name="connsiteX54" fmla="*/ 438585 w 1744202"/>
                    <a:gd name="connsiteY54" fmla="*/ 810616 h 1166233"/>
                    <a:gd name="connsiteX55" fmla="*/ 463561 w 1744202"/>
                    <a:gd name="connsiteY55" fmla="*/ 835591 h 1166233"/>
                    <a:gd name="connsiteX56" fmla="*/ 516367 w 1744202"/>
                    <a:gd name="connsiteY56" fmla="*/ 835591 h 1166233"/>
                    <a:gd name="connsiteX57" fmla="*/ 541350 w 1744202"/>
                    <a:gd name="connsiteY57" fmla="*/ 810616 h 1166233"/>
                    <a:gd name="connsiteX58" fmla="*/ 541350 w 1744202"/>
                    <a:gd name="connsiteY58" fmla="*/ 461262 h 1166233"/>
                    <a:gd name="connsiteX59" fmla="*/ 516367 w 1744202"/>
                    <a:gd name="connsiteY59" fmla="*/ 436286 h 1166233"/>
                    <a:gd name="connsiteX60" fmla="*/ 881906 w 1744202"/>
                    <a:gd name="connsiteY60" fmla="*/ 169514 h 1166233"/>
                    <a:gd name="connsiteX61" fmla="*/ 825908 w 1744202"/>
                    <a:gd name="connsiteY61" fmla="*/ 225512 h 1166233"/>
                    <a:gd name="connsiteX62" fmla="*/ 881906 w 1744202"/>
                    <a:gd name="connsiteY62" fmla="*/ 281518 h 1166233"/>
                    <a:gd name="connsiteX63" fmla="*/ 937912 w 1744202"/>
                    <a:gd name="connsiteY63" fmla="*/ 225512 h 1166233"/>
                    <a:gd name="connsiteX64" fmla="*/ 881906 w 1744202"/>
                    <a:gd name="connsiteY64" fmla="*/ 169514 h 1166233"/>
                    <a:gd name="connsiteX65" fmla="*/ 881907 w 1744202"/>
                    <a:gd name="connsiteY65" fmla="*/ 128569 h 1166233"/>
                    <a:gd name="connsiteX66" fmla="*/ 978858 w 1744202"/>
                    <a:gd name="connsiteY66" fmla="*/ 225513 h 1166233"/>
                    <a:gd name="connsiteX67" fmla="*/ 881907 w 1744202"/>
                    <a:gd name="connsiteY67" fmla="*/ 322464 h 1166233"/>
                    <a:gd name="connsiteX68" fmla="*/ 784963 w 1744202"/>
                    <a:gd name="connsiteY68" fmla="*/ 225513 h 1166233"/>
                    <a:gd name="connsiteX69" fmla="*/ 881907 w 1744202"/>
                    <a:gd name="connsiteY69" fmla="*/ 128569 h 1166233"/>
                    <a:gd name="connsiteX70" fmla="*/ 876210 w 1744202"/>
                    <a:gd name="connsiteY70" fmla="*/ 69258 h 1166233"/>
                    <a:gd name="connsiteX71" fmla="*/ 830927 w 1744202"/>
                    <a:gd name="connsiteY71" fmla="*/ 82261 h 1166233"/>
                    <a:gd name="connsiteX72" fmla="*/ 448846 w 1744202"/>
                    <a:gd name="connsiteY72" fmla="*/ 321660 h 1166233"/>
                    <a:gd name="connsiteX73" fmla="*/ 453872 w 1744202"/>
                    <a:gd name="connsiteY73" fmla="*/ 339109 h 1166233"/>
                    <a:gd name="connsiteX74" fmla="*/ 1298549 w 1744202"/>
                    <a:gd name="connsiteY74" fmla="*/ 339109 h 1166233"/>
                    <a:gd name="connsiteX75" fmla="*/ 1303575 w 1744202"/>
                    <a:gd name="connsiteY75" fmla="*/ 321660 h 1166233"/>
                    <a:gd name="connsiteX76" fmla="*/ 921494 w 1744202"/>
                    <a:gd name="connsiteY76" fmla="*/ 82261 h 1166233"/>
                    <a:gd name="connsiteX77" fmla="*/ 876210 w 1744202"/>
                    <a:gd name="connsiteY77" fmla="*/ 69258 h 1166233"/>
                    <a:gd name="connsiteX78" fmla="*/ 876206 w 1744202"/>
                    <a:gd name="connsiteY78" fmla="*/ 0 h 1166233"/>
                    <a:gd name="connsiteX79" fmla="*/ 919660 w 1744202"/>
                    <a:gd name="connsiteY79" fmla="*/ 11893 h 1166233"/>
                    <a:gd name="connsiteX80" fmla="*/ 1559386 w 1744202"/>
                    <a:gd name="connsiteY80" fmla="*/ 390661 h 1166233"/>
                    <a:gd name="connsiteX81" fmla="*/ 1554601 w 1744202"/>
                    <a:gd name="connsiteY81" fmla="*/ 408231 h 1166233"/>
                    <a:gd name="connsiteX82" fmla="*/ 1373942 w 1744202"/>
                    <a:gd name="connsiteY82" fmla="*/ 408231 h 1166233"/>
                    <a:gd name="connsiteX83" fmla="*/ 1373942 w 1744202"/>
                    <a:gd name="connsiteY83" fmla="*/ 869693 h 1166233"/>
                    <a:gd name="connsiteX84" fmla="*/ 1450702 w 1744202"/>
                    <a:gd name="connsiteY84" fmla="*/ 869693 h 1166233"/>
                    <a:gd name="connsiteX85" fmla="*/ 1496094 w 1744202"/>
                    <a:gd name="connsiteY85" fmla="*/ 888509 h 1166233"/>
                    <a:gd name="connsiteX86" fmla="*/ 1738003 w 1744202"/>
                    <a:gd name="connsiteY86" fmla="*/ 1130418 h 1166233"/>
                    <a:gd name="connsiteX87" fmla="*/ 1723175 w 1744202"/>
                    <a:gd name="connsiteY87" fmla="*/ 1166233 h 1166233"/>
                    <a:gd name="connsiteX88" fmla="*/ 21034 w 1744202"/>
                    <a:gd name="connsiteY88" fmla="*/ 1166233 h 1166233"/>
                    <a:gd name="connsiteX89" fmla="*/ 5861 w 1744202"/>
                    <a:gd name="connsiteY89" fmla="*/ 1130764 h 1166233"/>
                    <a:gd name="connsiteX90" fmla="*/ 237967 w 1744202"/>
                    <a:gd name="connsiteY90" fmla="*/ 889426 h 1166233"/>
                    <a:gd name="connsiteX91" fmla="*/ 284268 w 1744202"/>
                    <a:gd name="connsiteY91" fmla="*/ 869693 h 1166233"/>
                    <a:gd name="connsiteX92" fmla="*/ 370268 w 1744202"/>
                    <a:gd name="connsiteY92" fmla="*/ 869693 h 1166233"/>
                    <a:gd name="connsiteX93" fmla="*/ 370268 w 1744202"/>
                    <a:gd name="connsiteY93" fmla="*/ 408231 h 1166233"/>
                    <a:gd name="connsiteX94" fmla="*/ 197697 w 1744202"/>
                    <a:gd name="connsiteY94" fmla="*/ 408231 h 1166233"/>
                    <a:gd name="connsiteX95" fmla="*/ 192905 w 1744202"/>
                    <a:gd name="connsiteY95" fmla="*/ 390661 h 1166233"/>
                    <a:gd name="connsiteX96" fmla="*/ 832751 w 1744202"/>
                    <a:gd name="connsiteY96" fmla="*/ 11893 h 1166233"/>
                    <a:gd name="connsiteX97" fmla="*/ 876206 w 1744202"/>
                    <a:gd name="connsiteY97" fmla="*/ 0 h 116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744202" h="1166233">
                      <a:moveTo>
                        <a:pt x="193026" y="1086392"/>
                      </a:moveTo>
                      <a:lnTo>
                        <a:pt x="162912" y="1120607"/>
                      </a:lnTo>
                      <a:lnTo>
                        <a:pt x="1581290" y="1120607"/>
                      </a:lnTo>
                      <a:lnTo>
                        <a:pt x="1551176" y="1086392"/>
                      </a:lnTo>
                      <a:close/>
                      <a:moveTo>
                        <a:pt x="278334" y="1000851"/>
                      </a:moveTo>
                      <a:lnTo>
                        <a:pt x="251758" y="1035066"/>
                      </a:lnTo>
                      <a:lnTo>
                        <a:pt x="1501450" y="1035066"/>
                      </a:lnTo>
                      <a:lnTo>
                        <a:pt x="1474874" y="1000851"/>
                      </a:lnTo>
                      <a:close/>
                      <a:moveTo>
                        <a:pt x="360916" y="915310"/>
                      </a:moveTo>
                      <a:lnTo>
                        <a:pt x="338103" y="949525"/>
                      </a:lnTo>
                      <a:lnTo>
                        <a:pt x="1410215" y="949525"/>
                      </a:lnTo>
                      <a:lnTo>
                        <a:pt x="1387403" y="915310"/>
                      </a:lnTo>
                      <a:close/>
                      <a:moveTo>
                        <a:pt x="1227723" y="436286"/>
                      </a:moveTo>
                      <a:cubicBezTo>
                        <a:pt x="1213924" y="436286"/>
                        <a:pt x="1202747" y="447463"/>
                        <a:pt x="1202747" y="461262"/>
                      </a:cubicBezTo>
                      <a:lnTo>
                        <a:pt x="1202747" y="810616"/>
                      </a:lnTo>
                      <a:cubicBezTo>
                        <a:pt x="1202747" y="824414"/>
                        <a:pt x="1213924" y="835591"/>
                        <a:pt x="1227723" y="835591"/>
                      </a:cubicBezTo>
                      <a:lnTo>
                        <a:pt x="1280529" y="835591"/>
                      </a:lnTo>
                      <a:cubicBezTo>
                        <a:pt x="1294335" y="835591"/>
                        <a:pt x="1305512" y="824414"/>
                        <a:pt x="1305512" y="810616"/>
                      </a:cubicBezTo>
                      <a:lnTo>
                        <a:pt x="1305512" y="461262"/>
                      </a:lnTo>
                      <a:cubicBezTo>
                        <a:pt x="1305512" y="447463"/>
                        <a:pt x="1294335" y="436286"/>
                        <a:pt x="1280529" y="436286"/>
                      </a:cubicBezTo>
                      <a:close/>
                      <a:moveTo>
                        <a:pt x="1074886" y="436286"/>
                      </a:moveTo>
                      <a:cubicBezTo>
                        <a:pt x="1061087" y="436286"/>
                        <a:pt x="1049910" y="447463"/>
                        <a:pt x="1049910" y="461262"/>
                      </a:cubicBezTo>
                      <a:lnTo>
                        <a:pt x="1049910" y="810616"/>
                      </a:lnTo>
                      <a:cubicBezTo>
                        <a:pt x="1049910" y="824414"/>
                        <a:pt x="1061087" y="835591"/>
                        <a:pt x="1074886" y="835591"/>
                      </a:cubicBezTo>
                      <a:lnTo>
                        <a:pt x="1127692" y="835591"/>
                      </a:lnTo>
                      <a:cubicBezTo>
                        <a:pt x="1141498" y="835591"/>
                        <a:pt x="1152675" y="824414"/>
                        <a:pt x="1152675" y="810616"/>
                      </a:cubicBezTo>
                      <a:lnTo>
                        <a:pt x="1152675" y="461262"/>
                      </a:lnTo>
                      <a:cubicBezTo>
                        <a:pt x="1152675" y="447463"/>
                        <a:pt x="1141498" y="436286"/>
                        <a:pt x="1127692" y="436286"/>
                      </a:cubicBezTo>
                      <a:close/>
                      <a:moveTo>
                        <a:pt x="922056" y="436286"/>
                      </a:moveTo>
                      <a:cubicBezTo>
                        <a:pt x="908257" y="436286"/>
                        <a:pt x="897080" y="447463"/>
                        <a:pt x="897080" y="461262"/>
                      </a:cubicBezTo>
                      <a:lnTo>
                        <a:pt x="897080" y="810616"/>
                      </a:lnTo>
                      <a:cubicBezTo>
                        <a:pt x="897080" y="824414"/>
                        <a:pt x="908257" y="835591"/>
                        <a:pt x="922056" y="835591"/>
                      </a:cubicBezTo>
                      <a:lnTo>
                        <a:pt x="974862" y="835591"/>
                      </a:lnTo>
                      <a:cubicBezTo>
                        <a:pt x="988668" y="835591"/>
                        <a:pt x="999845" y="824414"/>
                        <a:pt x="999845" y="810616"/>
                      </a:cubicBezTo>
                      <a:lnTo>
                        <a:pt x="999845" y="461262"/>
                      </a:lnTo>
                      <a:cubicBezTo>
                        <a:pt x="999845" y="447463"/>
                        <a:pt x="988668" y="436286"/>
                        <a:pt x="974862" y="436286"/>
                      </a:cubicBezTo>
                      <a:close/>
                      <a:moveTo>
                        <a:pt x="769227" y="436286"/>
                      </a:moveTo>
                      <a:cubicBezTo>
                        <a:pt x="755428" y="436286"/>
                        <a:pt x="744251" y="447463"/>
                        <a:pt x="744251" y="461262"/>
                      </a:cubicBezTo>
                      <a:lnTo>
                        <a:pt x="744251" y="810616"/>
                      </a:lnTo>
                      <a:cubicBezTo>
                        <a:pt x="744251" y="824414"/>
                        <a:pt x="755428" y="835591"/>
                        <a:pt x="769227" y="835591"/>
                      </a:cubicBezTo>
                      <a:lnTo>
                        <a:pt x="822033" y="835591"/>
                      </a:lnTo>
                      <a:cubicBezTo>
                        <a:pt x="835839" y="835591"/>
                        <a:pt x="847016" y="824414"/>
                        <a:pt x="847016" y="810616"/>
                      </a:cubicBezTo>
                      <a:lnTo>
                        <a:pt x="847016" y="461262"/>
                      </a:lnTo>
                      <a:cubicBezTo>
                        <a:pt x="847016" y="447463"/>
                        <a:pt x="835839" y="436286"/>
                        <a:pt x="822033" y="436286"/>
                      </a:cubicBezTo>
                      <a:close/>
                      <a:moveTo>
                        <a:pt x="616390" y="436286"/>
                      </a:moveTo>
                      <a:cubicBezTo>
                        <a:pt x="602591" y="436286"/>
                        <a:pt x="591414" y="447463"/>
                        <a:pt x="591414" y="461262"/>
                      </a:cubicBezTo>
                      <a:lnTo>
                        <a:pt x="591414" y="810616"/>
                      </a:lnTo>
                      <a:cubicBezTo>
                        <a:pt x="591414" y="824414"/>
                        <a:pt x="602591" y="835591"/>
                        <a:pt x="616390" y="835591"/>
                      </a:cubicBezTo>
                      <a:lnTo>
                        <a:pt x="669196" y="835591"/>
                      </a:lnTo>
                      <a:cubicBezTo>
                        <a:pt x="683002" y="835591"/>
                        <a:pt x="694179" y="824414"/>
                        <a:pt x="694179" y="810616"/>
                      </a:cubicBezTo>
                      <a:lnTo>
                        <a:pt x="694179" y="461262"/>
                      </a:lnTo>
                      <a:cubicBezTo>
                        <a:pt x="694179" y="447463"/>
                        <a:pt x="683002" y="436286"/>
                        <a:pt x="669196" y="436286"/>
                      </a:cubicBezTo>
                      <a:close/>
                      <a:moveTo>
                        <a:pt x="463561" y="436286"/>
                      </a:moveTo>
                      <a:cubicBezTo>
                        <a:pt x="449762" y="436286"/>
                        <a:pt x="438585" y="447463"/>
                        <a:pt x="438585" y="461262"/>
                      </a:cubicBezTo>
                      <a:lnTo>
                        <a:pt x="438585" y="810616"/>
                      </a:lnTo>
                      <a:cubicBezTo>
                        <a:pt x="438585" y="824414"/>
                        <a:pt x="449762" y="835591"/>
                        <a:pt x="463561" y="835591"/>
                      </a:cubicBezTo>
                      <a:lnTo>
                        <a:pt x="516367" y="835591"/>
                      </a:lnTo>
                      <a:cubicBezTo>
                        <a:pt x="530173" y="835591"/>
                        <a:pt x="541350" y="824414"/>
                        <a:pt x="541350" y="810616"/>
                      </a:cubicBezTo>
                      <a:lnTo>
                        <a:pt x="541350" y="461262"/>
                      </a:lnTo>
                      <a:cubicBezTo>
                        <a:pt x="541350" y="447463"/>
                        <a:pt x="530173" y="436286"/>
                        <a:pt x="516367" y="436286"/>
                      </a:cubicBezTo>
                      <a:close/>
                      <a:moveTo>
                        <a:pt x="881906" y="169514"/>
                      </a:moveTo>
                      <a:cubicBezTo>
                        <a:pt x="850980" y="169514"/>
                        <a:pt x="825908" y="194586"/>
                        <a:pt x="825908" y="225512"/>
                      </a:cubicBezTo>
                      <a:cubicBezTo>
                        <a:pt x="825908" y="256446"/>
                        <a:pt x="850980" y="281518"/>
                        <a:pt x="881906" y="281518"/>
                      </a:cubicBezTo>
                      <a:cubicBezTo>
                        <a:pt x="912840" y="281518"/>
                        <a:pt x="937912" y="256446"/>
                        <a:pt x="937912" y="225512"/>
                      </a:cubicBezTo>
                      <a:cubicBezTo>
                        <a:pt x="937912" y="194586"/>
                        <a:pt x="912840" y="169514"/>
                        <a:pt x="881906" y="169514"/>
                      </a:cubicBezTo>
                      <a:close/>
                      <a:moveTo>
                        <a:pt x="881907" y="128569"/>
                      </a:moveTo>
                      <a:cubicBezTo>
                        <a:pt x="935452" y="128569"/>
                        <a:pt x="978858" y="171975"/>
                        <a:pt x="978858" y="225513"/>
                      </a:cubicBezTo>
                      <a:cubicBezTo>
                        <a:pt x="978858" y="279058"/>
                        <a:pt x="935452" y="322464"/>
                        <a:pt x="881907" y="322464"/>
                      </a:cubicBezTo>
                      <a:cubicBezTo>
                        <a:pt x="828369" y="322464"/>
                        <a:pt x="784963" y="279058"/>
                        <a:pt x="784963" y="225513"/>
                      </a:cubicBezTo>
                      <a:cubicBezTo>
                        <a:pt x="784963" y="171975"/>
                        <a:pt x="828369" y="128569"/>
                        <a:pt x="881907" y="128569"/>
                      </a:cubicBezTo>
                      <a:close/>
                      <a:moveTo>
                        <a:pt x="876210" y="69258"/>
                      </a:moveTo>
                      <a:cubicBezTo>
                        <a:pt x="860498" y="69258"/>
                        <a:pt x="844786" y="73592"/>
                        <a:pt x="830927" y="82261"/>
                      </a:cubicBezTo>
                      <a:lnTo>
                        <a:pt x="448846" y="321660"/>
                      </a:lnTo>
                      <a:cubicBezTo>
                        <a:pt x="440869" y="326678"/>
                        <a:pt x="444399" y="339109"/>
                        <a:pt x="453872" y="339109"/>
                      </a:cubicBezTo>
                      <a:lnTo>
                        <a:pt x="1298549" y="339109"/>
                      </a:lnTo>
                      <a:cubicBezTo>
                        <a:pt x="1308021" y="339109"/>
                        <a:pt x="1311551" y="326678"/>
                        <a:pt x="1303575" y="321660"/>
                      </a:cubicBezTo>
                      <a:lnTo>
                        <a:pt x="921494" y="82261"/>
                      </a:lnTo>
                      <a:cubicBezTo>
                        <a:pt x="907635" y="73592"/>
                        <a:pt x="891923" y="69258"/>
                        <a:pt x="876210" y="69258"/>
                      </a:cubicBezTo>
                      <a:close/>
                      <a:moveTo>
                        <a:pt x="876206" y="0"/>
                      </a:moveTo>
                      <a:cubicBezTo>
                        <a:pt x="891232" y="0"/>
                        <a:pt x="906259" y="3964"/>
                        <a:pt x="919660" y="11893"/>
                      </a:cubicBezTo>
                      <a:lnTo>
                        <a:pt x="1559386" y="390661"/>
                      </a:lnTo>
                      <a:cubicBezTo>
                        <a:pt x="1567604" y="395567"/>
                        <a:pt x="1564178" y="408231"/>
                        <a:pt x="1554601" y="408231"/>
                      </a:cubicBezTo>
                      <a:lnTo>
                        <a:pt x="1373942" y="408231"/>
                      </a:lnTo>
                      <a:lnTo>
                        <a:pt x="1373942" y="869693"/>
                      </a:lnTo>
                      <a:lnTo>
                        <a:pt x="1450702" y="869693"/>
                      </a:lnTo>
                      <a:cubicBezTo>
                        <a:pt x="1467693" y="869693"/>
                        <a:pt x="1484121" y="876424"/>
                        <a:pt x="1496094" y="888509"/>
                      </a:cubicBezTo>
                      <a:lnTo>
                        <a:pt x="1738003" y="1130418"/>
                      </a:lnTo>
                      <a:cubicBezTo>
                        <a:pt x="1751238" y="1143654"/>
                        <a:pt x="1741878" y="1166233"/>
                        <a:pt x="1723175" y="1166233"/>
                      </a:cubicBezTo>
                      <a:lnTo>
                        <a:pt x="21034" y="1166233"/>
                      </a:lnTo>
                      <a:cubicBezTo>
                        <a:pt x="2556" y="1166233"/>
                        <a:pt x="-6908" y="1144112"/>
                        <a:pt x="5861" y="1130764"/>
                      </a:cubicBezTo>
                      <a:lnTo>
                        <a:pt x="237967" y="889426"/>
                      </a:lnTo>
                      <a:cubicBezTo>
                        <a:pt x="250053" y="876882"/>
                        <a:pt x="266819" y="869693"/>
                        <a:pt x="284268" y="869693"/>
                      </a:cubicBezTo>
                      <a:lnTo>
                        <a:pt x="370268" y="869693"/>
                      </a:lnTo>
                      <a:lnTo>
                        <a:pt x="370268" y="408231"/>
                      </a:lnTo>
                      <a:lnTo>
                        <a:pt x="197697" y="408231"/>
                      </a:lnTo>
                      <a:cubicBezTo>
                        <a:pt x="188112" y="408231"/>
                        <a:pt x="184695" y="395567"/>
                        <a:pt x="192905" y="390661"/>
                      </a:cubicBezTo>
                      <a:lnTo>
                        <a:pt x="832751" y="11893"/>
                      </a:lnTo>
                      <a:cubicBezTo>
                        <a:pt x="846152" y="3964"/>
                        <a:pt x="861179" y="0"/>
                        <a:pt x="876206" y="0"/>
                      </a:cubicBezTo>
                      <a:close/>
                    </a:path>
                  </a:pathLst>
                </a:custGeom>
                <a:grpFill/>
                <a:ln w="1418" cap="flat">
                  <a:noFill/>
                  <a:prstDash val="solid"/>
                  <a:miter/>
                </a:ln>
              </p:spPr>
              <p:txBody>
                <a:bodyPr rtlCol="0" anchor="ctr"/>
                <a:lstStyle/>
                <a:p>
                  <a:endParaRPr lang="ko-KR" altLang="en-US"/>
                </a:p>
              </p:txBody>
            </p:sp>
          </p:grpSp>
          <p:sp>
            <p:nvSpPr>
              <p:cNvPr id="30" name="사각형: 둥근 모서리 206">
                <a:extLst>
                  <a:ext uri="{FF2B5EF4-FFF2-40B4-BE49-F238E27FC236}">
                    <a16:creationId xmlns:a16="http://schemas.microsoft.com/office/drawing/2014/main" id="{F0D689EB-DCA7-10BD-AF7F-9BD4C7B0C9A4}"/>
                  </a:ext>
                </a:extLst>
              </p:cNvPr>
              <p:cNvSpPr/>
              <p:nvPr/>
            </p:nvSpPr>
            <p:spPr>
              <a:xfrm>
                <a:off x="768939" y="3908338"/>
                <a:ext cx="1416864" cy="6348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사각형: 둥근 모서리 207">
                <a:extLst>
                  <a:ext uri="{FF2B5EF4-FFF2-40B4-BE49-F238E27FC236}">
                    <a16:creationId xmlns:a16="http://schemas.microsoft.com/office/drawing/2014/main" id="{486593FD-E686-478D-9897-C69130424171}"/>
                  </a:ext>
                </a:extLst>
              </p:cNvPr>
              <p:cNvSpPr/>
              <p:nvPr/>
            </p:nvSpPr>
            <p:spPr>
              <a:xfrm>
                <a:off x="768939" y="4025695"/>
                <a:ext cx="1416864" cy="6348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사각형: 둥근 모서리 208">
                <a:extLst>
                  <a:ext uri="{FF2B5EF4-FFF2-40B4-BE49-F238E27FC236}">
                    <a16:creationId xmlns:a16="http://schemas.microsoft.com/office/drawing/2014/main" id="{F59173A3-1C7C-13FF-99F5-F4139E252C8A}"/>
                  </a:ext>
                </a:extLst>
              </p:cNvPr>
              <p:cNvSpPr/>
              <p:nvPr/>
            </p:nvSpPr>
            <p:spPr>
              <a:xfrm>
                <a:off x="768939" y="4143052"/>
                <a:ext cx="1416864" cy="6348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사각형: 둥근 모서리 209">
                <a:extLst>
                  <a:ext uri="{FF2B5EF4-FFF2-40B4-BE49-F238E27FC236}">
                    <a16:creationId xmlns:a16="http://schemas.microsoft.com/office/drawing/2014/main" id="{4240A368-40F0-A404-82DF-DD499799E411}"/>
                  </a:ext>
                </a:extLst>
              </p:cNvPr>
              <p:cNvSpPr/>
              <p:nvPr/>
            </p:nvSpPr>
            <p:spPr>
              <a:xfrm>
                <a:off x="768939" y="4260411"/>
                <a:ext cx="1416864" cy="6348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사각형: 둥근 모서리 210">
                <a:extLst>
                  <a:ext uri="{FF2B5EF4-FFF2-40B4-BE49-F238E27FC236}">
                    <a16:creationId xmlns:a16="http://schemas.microsoft.com/office/drawing/2014/main" id="{01D7019A-31F3-CD35-449B-F9FB2DDFAA1F}"/>
                  </a:ext>
                </a:extLst>
              </p:cNvPr>
              <p:cNvSpPr/>
              <p:nvPr/>
            </p:nvSpPr>
            <p:spPr>
              <a:xfrm>
                <a:off x="770830" y="4430706"/>
                <a:ext cx="571355" cy="6348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211">
                <a:extLst>
                  <a:ext uri="{FF2B5EF4-FFF2-40B4-BE49-F238E27FC236}">
                    <a16:creationId xmlns:a16="http://schemas.microsoft.com/office/drawing/2014/main" id="{F5BA2B90-FE5F-BE17-626F-7AECAA78EDCD}"/>
                  </a:ext>
                </a:extLst>
              </p:cNvPr>
              <p:cNvSpPr/>
              <p:nvPr/>
            </p:nvSpPr>
            <p:spPr>
              <a:xfrm>
                <a:off x="631955" y="3620724"/>
                <a:ext cx="1703524" cy="1025104"/>
              </a:xfrm>
              <a:custGeom>
                <a:avLst/>
                <a:gdLst>
                  <a:gd name="connsiteX0" fmla="*/ 0 w 966022"/>
                  <a:gd name="connsiteY0" fmla="*/ 0 h 581309"/>
                  <a:gd name="connsiteX1" fmla="*/ 94021 w 966022"/>
                  <a:gd name="connsiteY1" fmla="*/ 0 h 581309"/>
                  <a:gd name="connsiteX2" fmla="*/ 94021 w 966022"/>
                  <a:gd name="connsiteY2" fmla="*/ 18276 h 581309"/>
                  <a:gd name="connsiteX3" fmla="*/ 18276 w 966022"/>
                  <a:gd name="connsiteY3" fmla="*/ 18276 h 581309"/>
                  <a:gd name="connsiteX4" fmla="*/ 18276 w 966022"/>
                  <a:gd name="connsiteY4" fmla="*/ 563033 h 581309"/>
                  <a:gd name="connsiteX5" fmla="*/ 947746 w 966022"/>
                  <a:gd name="connsiteY5" fmla="*/ 563033 h 581309"/>
                  <a:gd name="connsiteX6" fmla="*/ 947746 w 966022"/>
                  <a:gd name="connsiteY6" fmla="*/ 18276 h 581309"/>
                  <a:gd name="connsiteX7" fmla="*/ 872001 w 966022"/>
                  <a:gd name="connsiteY7" fmla="*/ 18276 h 581309"/>
                  <a:gd name="connsiteX8" fmla="*/ 872001 w 966022"/>
                  <a:gd name="connsiteY8" fmla="*/ 0 h 581309"/>
                  <a:gd name="connsiteX9" fmla="*/ 966022 w 966022"/>
                  <a:gd name="connsiteY9" fmla="*/ 0 h 581309"/>
                  <a:gd name="connsiteX10" fmla="*/ 966022 w 966022"/>
                  <a:gd name="connsiteY10" fmla="*/ 581309 h 581309"/>
                  <a:gd name="connsiteX11" fmla="*/ 0 w 966022"/>
                  <a:gd name="connsiteY11" fmla="*/ 581309 h 58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6022" h="581309">
                    <a:moveTo>
                      <a:pt x="0" y="0"/>
                    </a:moveTo>
                    <a:lnTo>
                      <a:pt x="94021" y="0"/>
                    </a:lnTo>
                    <a:lnTo>
                      <a:pt x="94021" y="18276"/>
                    </a:lnTo>
                    <a:lnTo>
                      <a:pt x="18276" y="18276"/>
                    </a:lnTo>
                    <a:lnTo>
                      <a:pt x="18276" y="563033"/>
                    </a:lnTo>
                    <a:lnTo>
                      <a:pt x="947746" y="563033"/>
                    </a:lnTo>
                    <a:lnTo>
                      <a:pt x="947746" y="18276"/>
                    </a:lnTo>
                    <a:lnTo>
                      <a:pt x="872001" y="18276"/>
                    </a:lnTo>
                    <a:lnTo>
                      <a:pt x="872001" y="0"/>
                    </a:lnTo>
                    <a:lnTo>
                      <a:pt x="966022" y="0"/>
                    </a:lnTo>
                    <a:lnTo>
                      <a:pt x="966022" y="581309"/>
                    </a:lnTo>
                    <a:lnTo>
                      <a:pt x="0" y="581309"/>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solidFill>
                    <a:schemeClr val="tx1"/>
                  </a:solidFill>
                </a:endParaRPr>
              </a:p>
            </p:txBody>
          </p:sp>
          <p:sp>
            <p:nvSpPr>
              <p:cNvPr id="36" name="Freeform: Shape 64">
                <a:extLst>
                  <a:ext uri="{FF2B5EF4-FFF2-40B4-BE49-F238E27FC236}">
                    <a16:creationId xmlns:a16="http://schemas.microsoft.com/office/drawing/2014/main" id="{9AA5AE8E-DC50-D499-9C1E-DCEAA8E7E2BD}"/>
                  </a:ext>
                </a:extLst>
              </p:cNvPr>
              <p:cNvSpPr/>
              <p:nvPr/>
            </p:nvSpPr>
            <p:spPr>
              <a:xfrm>
                <a:off x="1941628" y="4399190"/>
                <a:ext cx="258969" cy="315441"/>
              </a:xfrm>
              <a:custGeom>
                <a:avLst/>
                <a:gdLst>
                  <a:gd name="connsiteX0" fmla="*/ 256933 w 256933"/>
                  <a:gd name="connsiteY0" fmla="*/ 280300 h 312963"/>
                  <a:gd name="connsiteX1" fmla="*/ 235045 w 256933"/>
                  <a:gd name="connsiteY1" fmla="*/ 272218 h 312963"/>
                  <a:gd name="connsiteX2" fmla="*/ 203728 w 256933"/>
                  <a:gd name="connsiteY2" fmla="*/ 290065 h 312963"/>
                  <a:gd name="connsiteX3" fmla="*/ 199687 w 256933"/>
                  <a:gd name="connsiteY3" fmla="*/ 310270 h 312963"/>
                  <a:gd name="connsiteX4" fmla="*/ 177126 w 256933"/>
                  <a:gd name="connsiteY4" fmla="*/ 266830 h 312963"/>
                  <a:gd name="connsiteX5" fmla="*/ 153890 w 256933"/>
                  <a:gd name="connsiteY5" fmla="*/ 216656 h 312963"/>
                  <a:gd name="connsiteX6" fmla="*/ 125604 w 256933"/>
                  <a:gd name="connsiteY6" fmla="*/ 198472 h 312963"/>
                  <a:gd name="connsiteX7" fmla="*/ 104726 w 256933"/>
                  <a:gd name="connsiteY7" fmla="*/ 212278 h 312963"/>
                  <a:gd name="connsiteX8" fmla="*/ 57583 w 256933"/>
                  <a:gd name="connsiteY8" fmla="*/ 312964 h 312963"/>
                  <a:gd name="connsiteX9" fmla="*/ 49838 w 256933"/>
                  <a:gd name="connsiteY9" fmla="*/ 275922 h 312963"/>
                  <a:gd name="connsiteX10" fmla="*/ 33001 w 256933"/>
                  <a:gd name="connsiteY10" fmla="*/ 267504 h 312963"/>
                  <a:gd name="connsiteX11" fmla="*/ 0 w 256933"/>
                  <a:gd name="connsiteY11" fmla="*/ 280973 h 312963"/>
                  <a:gd name="connsiteX12" fmla="*/ 26603 w 256933"/>
                  <a:gd name="connsiteY12" fmla="*/ 223391 h 312963"/>
                  <a:gd name="connsiteX13" fmla="*/ 48491 w 256933"/>
                  <a:gd name="connsiteY13" fmla="*/ 177931 h 312963"/>
                  <a:gd name="connsiteX14" fmla="*/ 46807 w 256933"/>
                  <a:gd name="connsiteY14" fmla="*/ 156716 h 312963"/>
                  <a:gd name="connsiteX15" fmla="*/ 47144 w 256933"/>
                  <a:gd name="connsiteY15" fmla="*/ 41887 h 312963"/>
                  <a:gd name="connsiteX16" fmla="*/ 155574 w 256933"/>
                  <a:gd name="connsiteY16" fmla="*/ 3499 h 312963"/>
                  <a:gd name="connsiteX17" fmla="*/ 212147 w 256933"/>
                  <a:gd name="connsiteY17" fmla="*/ 153349 h 312963"/>
                  <a:gd name="connsiteX18" fmla="*/ 210126 w 256933"/>
                  <a:gd name="connsiteY18" fmla="*/ 181972 h 312963"/>
                  <a:gd name="connsiteX19" fmla="*/ 256933 w 256933"/>
                  <a:gd name="connsiteY19" fmla="*/ 280300 h 31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6933" h="312963">
                    <a:moveTo>
                      <a:pt x="256933" y="280300"/>
                    </a:moveTo>
                    <a:cubicBezTo>
                      <a:pt x="247168" y="276933"/>
                      <a:pt x="241106" y="274575"/>
                      <a:pt x="235045" y="272218"/>
                    </a:cubicBezTo>
                    <a:cubicBezTo>
                      <a:pt x="208443" y="262116"/>
                      <a:pt x="208443" y="262116"/>
                      <a:pt x="203728" y="290065"/>
                    </a:cubicBezTo>
                    <a:cubicBezTo>
                      <a:pt x="202718" y="296127"/>
                      <a:pt x="201371" y="302188"/>
                      <a:pt x="199687" y="310270"/>
                    </a:cubicBezTo>
                    <a:cubicBezTo>
                      <a:pt x="188575" y="296463"/>
                      <a:pt x="184197" y="280973"/>
                      <a:pt x="177126" y="266830"/>
                    </a:cubicBezTo>
                    <a:cubicBezTo>
                      <a:pt x="168707" y="250330"/>
                      <a:pt x="160289" y="233830"/>
                      <a:pt x="153890" y="216656"/>
                    </a:cubicBezTo>
                    <a:cubicBezTo>
                      <a:pt x="148503" y="202176"/>
                      <a:pt x="141094" y="197462"/>
                      <a:pt x="125604" y="198472"/>
                    </a:cubicBezTo>
                    <a:cubicBezTo>
                      <a:pt x="114155" y="199145"/>
                      <a:pt x="109104" y="202513"/>
                      <a:pt x="104726" y="212278"/>
                    </a:cubicBezTo>
                    <a:cubicBezTo>
                      <a:pt x="89910" y="244605"/>
                      <a:pt x="74420" y="276596"/>
                      <a:pt x="57583" y="312964"/>
                    </a:cubicBezTo>
                    <a:cubicBezTo>
                      <a:pt x="54215" y="297810"/>
                      <a:pt x="50511" y="287035"/>
                      <a:pt x="49838" y="275922"/>
                    </a:cubicBezTo>
                    <a:cubicBezTo>
                      <a:pt x="48827" y="261779"/>
                      <a:pt x="42766" y="262789"/>
                      <a:pt x="33001" y="267504"/>
                    </a:cubicBezTo>
                    <a:cubicBezTo>
                      <a:pt x="23572" y="271881"/>
                      <a:pt x="13470" y="275586"/>
                      <a:pt x="0" y="280973"/>
                    </a:cubicBezTo>
                    <a:cubicBezTo>
                      <a:pt x="9765" y="260096"/>
                      <a:pt x="17847" y="241575"/>
                      <a:pt x="26603" y="223391"/>
                    </a:cubicBezTo>
                    <a:cubicBezTo>
                      <a:pt x="33674" y="208237"/>
                      <a:pt x="40746" y="193084"/>
                      <a:pt x="48491" y="177931"/>
                    </a:cubicBezTo>
                    <a:cubicBezTo>
                      <a:pt x="52531" y="170186"/>
                      <a:pt x="51858" y="164461"/>
                      <a:pt x="46807" y="156716"/>
                    </a:cubicBezTo>
                    <a:cubicBezTo>
                      <a:pt x="22225" y="119675"/>
                      <a:pt x="22898" y="76235"/>
                      <a:pt x="47144" y="41887"/>
                    </a:cubicBezTo>
                    <a:cubicBezTo>
                      <a:pt x="71726" y="7203"/>
                      <a:pt x="112808" y="-7277"/>
                      <a:pt x="155574" y="3499"/>
                    </a:cubicBezTo>
                    <a:cubicBezTo>
                      <a:pt x="219218" y="19326"/>
                      <a:pt x="248515" y="96439"/>
                      <a:pt x="212147" y="153349"/>
                    </a:cubicBezTo>
                    <a:cubicBezTo>
                      <a:pt x="205749" y="163451"/>
                      <a:pt x="204738" y="170859"/>
                      <a:pt x="210126" y="181972"/>
                    </a:cubicBezTo>
                    <a:cubicBezTo>
                      <a:pt x="225953" y="213288"/>
                      <a:pt x="240433" y="245279"/>
                      <a:pt x="256933" y="280300"/>
                    </a:cubicBezTo>
                    <a:close/>
                  </a:path>
                </a:pathLst>
              </a:custGeom>
              <a:solidFill>
                <a:schemeClr val="accent1"/>
              </a:solidFill>
              <a:ln w="3363" cap="flat">
                <a:noFill/>
                <a:prstDash val="solid"/>
                <a:miter/>
              </a:ln>
            </p:spPr>
            <p:txBody>
              <a:bodyPr rtlCol="0" anchor="ctr"/>
              <a:lstStyle/>
              <a:p>
                <a:endParaRPr lang="en-US"/>
              </a:p>
            </p:txBody>
          </p:sp>
        </p:grpSp>
        <p:sp>
          <p:nvSpPr>
            <p:cNvPr id="23" name="자유형: 도형 199">
              <a:extLst>
                <a:ext uri="{FF2B5EF4-FFF2-40B4-BE49-F238E27FC236}">
                  <a16:creationId xmlns:a16="http://schemas.microsoft.com/office/drawing/2014/main" id="{6516A85F-5AE4-A4D2-1FBE-621B6B9516A9}"/>
                </a:ext>
              </a:extLst>
            </p:cNvPr>
            <p:cNvSpPr/>
            <p:nvPr/>
          </p:nvSpPr>
          <p:spPr>
            <a:xfrm>
              <a:off x="2267763" y="2147227"/>
              <a:ext cx="1749704" cy="3776509"/>
            </a:xfrm>
            <a:custGeom>
              <a:avLst/>
              <a:gdLst>
                <a:gd name="connsiteX0" fmla="*/ 1841056 w 2385361"/>
                <a:gd name="connsiteY0" fmla="*/ 1780729 h 5148490"/>
                <a:gd name="connsiteX1" fmla="*/ 1748825 w 2385361"/>
                <a:gd name="connsiteY1" fmla="*/ 1888381 h 5148490"/>
                <a:gd name="connsiteX2" fmla="*/ 1615817 w 2385361"/>
                <a:gd name="connsiteY2" fmla="*/ 2068469 h 5148490"/>
                <a:gd name="connsiteX3" fmla="*/ 1335417 w 2385361"/>
                <a:gd name="connsiteY3" fmla="*/ 2669452 h 5148490"/>
                <a:gd name="connsiteX4" fmla="*/ 1135831 w 2385361"/>
                <a:gd name="connsiteY4" fmla="*/ 2951186 h 5148490"/>
                <a:gd name="connsiteX5" fmla="*/ 960711 w 2385361"/>
                <a:gd name="connsiteY5" fmla="*/ 3089384 h 5148490"/>
                <a:gd name="connsiteX6" fmla="*/ 862252 w 2385361"/>
                <a:gd name="connsiteY6" fmla="*/ 3092053 h 5148490"/>
                <a:gd name="connsiteX7" fmla="*/ 1323036 w 2385361"/>
                <a:gd name="connsiteY7" fmla="*/ 3562252 h 5148490"/>
                <a:gd name="connsiteX8" fmla="*/ 1769288 w 2385361"/>
                <a:gd name="connsiteY8" fmla="*/ 3857183 h 5148490"/>
                <a:gd name="connsiteX9" fmla="*/ 2121530 w 2385361"/>
                <a:gd name="connsiteY9" fmla="*/ 4060329 h 5148490"/>
                <a:gd name="connsiteX10" fmla="*/ 2169795 w 2385361"/>
                <a:gd name="connsiteY10" fmla="*/ 4429474 h 5148490"/>
                <a:gd name="connsiteX11" fmla="*/ 2384876 w 2385361"/>
                <a:gd name="connsiteY11" fmla="*/ 5143151 h 5148490"/>
                <a:gd name="connsiteX12" fmla="*/ 2108258 w 2385361"/>
                <a:gd name="connsiteY12" fmla="*/ 5066045 h 5148490"/>
                <a:gd name="connsiteX13" fmla="*/ 1496895 w 2385361"/>
                <a:gd name="connsiteY13" fmla="*/ 4630395 h 5148490"/>
                <a:gd name="connsiteX14" fmla="*/ 1145543 w 2385361"/>
                <a:gd name="connsiteY14" fmla="*/ 4295502 h 5148490"/>
                <a:gd name="connsiteX15" fmla="*/ 427937 w 2385361"/>
                <a:gd name="connsiteY15" fmla="*/ 3440291 h 5148490"/>
                <a:gd name="connsiteX16" fmla="*/ 326884 w 2385361"/>
                <a:gd name="connsiteY16" fmla="*/ 3345391 h 5148490"/>
                <a:gd name="connsiteX17" fmla="*/ 212559 w 2385361"/>
                <a:gd name="connsiteY17" fmla="*/ 3206600 h 5148490"/>
                <a:gd name="connsiteX18" fmla="*/ 213597 w 2385361"/>
                <a:gd name="connsiteY18" fmla="*/ 3074556 h 5148490"/>
                <a:gd name="connsiteX19" fmla="*/ 213597 w 2385361"/>
                <a:gd name="connsiteY19" fmla="*/ 2852134 h 5148490"/>
                <a:gd name="connsiteX20" fmla="*/ 100829 w 2385361"/>
                <a:gd name="connsiteY20" fmla="*/ 2709859 h 5148490"/>
                <a:gd name="connsiteX21" fmla="*/ 103572 w 2385361"/>
                <a:gd name="connsiteY21" fmla="*/ 2577073 h 5148490"/>
                <a:gd name="connsiteX22" fmla="*/ 120328 w 2385361"/>
                <a:gd name="connsiteY22" fmla="*/ 2507751 h 5148490"/>
                <a:gd name="connsiteX23" fmla="*/ 171559 w 2385361"/>
                <a:gd name="connsiteY23" fmla="*/ 2402250 h 5148490"/>
                <a:gd name="connsiteX24" fmla="*/ 203588 w 2385361"/>
                <a:gd name="connsiteY24" fmla="*/ 2367403 h 5148490"/>
                <a:gd name="connsiteX25" fmla="*/ 186980 w 2385361"/>
                <a:gd name="connsiteY25" fmla="*/ 2364215 h 5148490"/>
                <a:gd name="connsiteX26" fmla="*/ 115954 w 2385361"/>
                <a:gd name="connsiteY26" fmla="*/ 2378228 h 5148490"/>
                <a:gd name="connsiteX27" fmla="*/ 58421 w 2385361"/>
                <a:gd name="connsiteY27" fmla="*/ 2330630 h 5148490"/>
                <a:gd name="connsiteX28" fmla="*/ 72878 w 2385361"/>
                <a:gd name="connsiteY28" fmla="*/ 2249298 h 5148490"/>
                <a:gd name="connsiteX29" fmla="*/ 51451 w 2385361"/>
                <a:gd name="connsiteY29" fmla="*/ 2208224 h 5148490"/>
                <a:gd name="connsiteX30" fmla="*/ 17940 w 2385361"/>
                <a:gd name="connsiteY30" fmla="*/ 2191913 h 5148490"/>
                <a:gd name="connsiteX31" fmla="*/ 6300 w 2385361"/>
                <a:gd name="connsiteY31" fmla="*/ 2142906 h 5148490"/>
                <a:gd name="connsiteX32" fmla="*/ 153914 w 2385361"/>
                <a:gd name="connsiteY32" fmla="*/ 2048896 h 5148490"/>
                <a:gd name="connsiteX33" fmla="*/ 269943 w 2385361"/>
                <a:gd name="connsiteY33" fmla="*/ 2059720 h 5148490"/>
                <a:gd name="connsiteX34" fmla="*/ 485248 w 2385361"/>
                <a:gd name="connsiteY34" fmla="*/ 2115845 h 5148490"/>
                <a:gd name="connsiteX35" fmla="*/ 524023 w 2385361"/>
                <a:gd name="connsiteY35" fmla="*/ 2130450 h 5148490"/>
                <a:gd name="connsiteX36" fmla="*/ 526618 w 2385361"/>
                <a:gd name="connsiteY36" fmla="*/ 2091378 h 5148490"/>
                <a:gd name="connsiteX37" fmla="*/ 557090 w 2385361"/>
                <a:gd name="connsiteY37" fmla="*/ 2004115 h 5148490"/>
                <a:gd name="connsiteX38" fmla="*/ 600091 w 2385361"/>
                <a:gd name="connsiteY38" fmla="*/ 1836557 h 5148490"/>
                <a:gd name="connsiteX39" fmla="*/ 445731 w 2385361"/>
                <a:gd name="connsiteY39" fmla="*/ 1312235 h 5148490"/>
                <a:gd name="connsiteX40" fmla="*/ 409995 w 2385361"/>
                <a:gd name="connsiteY40" fmla="*/ 1291328 h 5148490"/>
                <a:gd name="connsiteX41" fmla="*/ 247850 w 2385361"/>
                <a:gd name="connsiteY41" fmla="*/ 1210069 h 5148490"/>
                <a:gd name="connsiteX42" fmla="*/ 211002 w 2385361"/>
                <a:gd name="connsiteY42" fmla="*/ 1132519 h 5148490"/>
                <a:gd name="connsiteX43" fmla="*/ 211298 w 2385361"/>
                <a:gd name="connsiteY43" fmla="*/ 937900 h 5148490"/>
                <a:gd name="connsiteX44" fmla="*/ 213671 w 2385361"/>
                <a:gd name="connsiteY44" fmla="*/ 868578 h 5148490"/>
                <a:gd name="connsiteX45" fmla="*/ 189353 w 2385361"/>
                <a:gd name="connsiteY45" fmla="*/ 844557 h 5148490"/>
                <a:gd name="connsiteX46" fmla="*/ 125221 w 2385361"/>
                <a:gd name="connsiteY46" fmla="*/ 844334 h 5148490"/>
                <a:gd name="connsiteX47" fmla="*/ 93118 w 2385361"/>
                <a:gd name="connsiteY47" fmla="*/ 835289 h 5148490"/>
                <a:gd name="connsiteX48" fmla="*/ 114619 w 2385361"/>
                <a:gd name="connsiteY48" fmla="*/ 766635 h 5148490"/>
                <a:gd name="connsiteX49" fmla="*/ 122552 w 2385361"/>
                <a:gd name="connsiteY49" fmla="*/ 736311 h 5148490"/>
                <a:gd name="connsiteX50" fmla="*/ 182310 w 2385361"/>
                <a:gd name="connsiteY50" fmla="*/ 723559 h 5148490"/>
                <a:gd name="connsiteX51" fmla="*/ 397836 w 2385361"/>
                <a:gd name="connsiteY51" fmla="*/ 896677 h 5148490"/>
                <a:gd name="connsiteX52" fmla="*/ 407919 w 2385361"/>
                <a:gd name="connsiteY52" fmla="*/ 905500 h 5148490"/>
                <a:gd name="connsiteX53" fmla="*/ 443951 w 2385361"/>
                <a:gd name="connsiteY53" fmla="*/ 892081 h 5148490"/>
                <a:gd name="connsiteX54" fmla="*/ 498667 w 2385361"/>
                <a:gd name="connsiteY54" fmla="*/ 530942 h 5148490"/>
                <a:gd name="connsiteX55" fmla="*/ 496295 w 2385361"/>
                <a:gd name="connsiteY55" fmla="*/ 480156 h 5148490"/>
                <a:gd name="connsiteX56" fmla="*/ 481022 w 2385361"/>
                <a:gd name="connsiteY56" fmla="*/ 384737 h 5148490"/>
                <a:gd name="connsiteX57" fmla="*/ 510159 w 2385361"/>
                <a:gd name="connsiteY57" fmla="*/ 293396 h 5148490"/>
                <a:gd name="connsiteX58" fmla="*/ 610323 w 2385361"/>
                <a:gd name="connsiteY58" fmla="*/ 217550 h 5148490"/>
                <a:gd name="connsiteX59" fmla="*/ 1057613 w 2385361"/>
                <a:gd name="connsiteY59" fmla="*/ 50808 h 5148490"/>
                <a:gd name="connsiteX60" fmla="*/ 1244076 w 2385361"/>
                <a:gd name="connsiteY60" fmla="*/ 11069 h 5148490"/>
                <a:gd name="connsiteX61" fmla="*/ 1492892 w 2385361"/>
                <a:gd name="connsiteY61" fmla="*/ 8177 h 5148490"/>
                <a:gd name="connsiteX62" fmla="*/ 1700115 w 2385361"/>
                <a:gd name="connsiteY62" fmla="*/ 140666 h 5148490"/>
                <a:gd name="connsiteX63" fmla="*/ 1809101 w 2385361"/>
                <a:gd name="connsiteY63" fmla="*/ 451760 h 5148490"/>
                <a:gd name="connsiteX64" fmla="*/ 1813772 w 2385361"/>
                <a:gd name="connsiteY64" fmla="*/ 571126 h 5148490"/>
                <a:gd name="connsiteX65" fmla="*/ 1816070 w 2385361"/>
                <a:gd name="connsiteY65" fmla="*/ 739796 h 5148490"/>
                <a:gd name="connsiteX66" fmla="*/ 1853586 w 2385361"/>
                <a:gd name="connsiteY66" fmla="*/ 995581 h 5148490"/>
                <a:gd name="connsiteX67" fmla="*/ 1855735 w 2385361"/>
                <a:gd name="connsiteY67" fmla="*/ 1003217 h 5148490"/>
                <a:gd name="connsiteX68" fmla="*/ 1865374 w 2385361"/>
                <a:gd name="connsiteY68" fmla="*/ 1193684 h 5148490"/>
                <a:gd name="connsiteX69" fmla="*/ 1831418 w 2385361"/>
                <a:gd name="connsiteY69" fmla="*/ 1288436 h 5148490"/>
                <a:gd name="connsiteX70" fmla="*/ 1659560 w 2385361"/>
                <a:gd name="connsiteY70" fmla="*/ 1615841 h 5148490"/>
                <a:gd name="connsiteX71" fmla="*/ 1629014 w 2385361"/>
                <a:gd name="connsiteY71" fmla="*/ 1667665 h 5148490"/>
                <a:gd name="connsiteX72" fmla="*/ 1652072 w 2385361"/>
                <a:gd name="connsiteY72" fmla="*/ 1717562 h 5148490"/>
                <a:gd name="connsiteX73" fmla="*/ 1841056 w 2385361"/>
                <a:gd name="connsiteY73" fmla="*/ 1780729 h 5148490"/>
                <a:gd name="connsiteX0" fmla="*/ 1841056 w 2385361"/>
                <a:gd name="connsiteY0" fmla="*/ 1780729 h 5148490"/>
                <a:gd name="connsiteX1" fmla="*/ 1748825 w 2385361"/>
                <a:gd name="connsiteY1" fmla="*/ 1888381 h 5148490"/>
                <a:gd name="connsiteX2" fmla="*/ 1615817 w 2385361"/>
                <a:gd name="connsiteY2" fmla="*/ 2068469 h 5148490"/>
                <a:gd name="connsiteX3" fmla="*/ 1335417 w 2385361"/>
                <a:gd name="connsiteY3" fmla="*/ 2669452 h 5148490"/>
                <a:gd name="connsiteX4" fmla="*/ 1135831 w 2385361"/>
                <a:gd name="connsiteY4" fmla="*/ 2951186 h 5148490"/>
                <a:gd name="connsiteX5" fmla="*/ 960711 w 2385361"/>
                <a:gd name="connsiteY5" fmla="*/ 3089384 h 5148490"/>
                <a:gd name="connsiteX6" fmla="*/ 862252 w 2385361"/>
                <a:gd name="connsiteY6" fmla="*/ 3092053 h 5148490"/>
                <a:gd name="connsiteX7" fmla="*/ 1323036 w 2385361"/>
                <a:gd name="connsiteY7" fmla="*/ 3562252 h 5148490"/>
                <a:gd name="connsiteX8" fmla="*/ 1769288 w 2385361"/>
                <a:gd name="connsiteY8" fmla="*/ 3857183 h 5148490"/>
                <a:gd name="connsiteX9" fmla="*/ 2121530 w 2385361"/>
                <a:gd name="connsiteY9" fmla="*/ 4060329 h 5148490"/>
                <a:gd name="connsiteX10" fmla="*/ 2169795 w 2385361"/>
                <a:gd name="connsiteY10" fmla="*/ 4429474 h 5148490"/>
                <a:gd name="connsiteX11" fmla="*/ 2384876 w 2385361"/>
                <a:gd name="connsiteY11" fmla="*/ 5143151 h 5148490"/>
                <a:gd name="connsiteX12" fmla="*/ 2108258 w 2385361"/>
                <a:gd name="connsiteY12" fmla="*/ 5066045 h 5148490"/>
                <a:gd name="connsiteX13" fmla="*/ 1496895 w 2385361"/>
                <a:gd name="connsiteY13" fmla="*/ 4630395 h 5148490"/>
                <a:gd name="connsiteX14" fmla="*/ 1145543 w 2385361"/>
                <a:gd name="connsiteY14" fmla="*/ 4295502 h 5148490"/>
                <a:gd name="connsiteX15" fmla="*/ 427937 w 2385361"/>
                <a:gd name="connsiteY15" fmla="*/ 3440291 h 5148490"/>
                <a:gd name="connsiteX16" fmla="*/ 326884 w 2385361"/>
                <a:gd name="connsiteY16" fmla="*/ 3345391 h 5148490"/>
                <a:gd name="connsiteX17" fmla="*/ 212559 w 2385361"/>
                <a:gd name="connsiteY17" fmla="*/ 3206600 h 5148490"/>
                <a:gd name="connsiteX18" fmla="*/ 213597 w 2385361"/>
                <a:gd name="connsiteY18" fmla="*/ 3074556 h 5148490"/>
                <a:gd name="connsiteX19" fmla="*/ 213597 w 2385361"/>
                <a:gd name="connsiteY19" fmla="*/ 2852134 h 5148490"/>
                <a:gd name="connsiteX20" fmla="*/ 100829 w 2385361"/>
                <a:gd name="connsiteY20" fmla="*/ 2709859 h 5148490"/>
                <a:gd name="connsiteX21" fmla="*/ 103572 w 2385361"/>
                <a:gd name="connsiteY21" fmla="*/ 2577073 h 5148490"/>
                <a:gd name="connsiteX22" fmla="*/ 120328 w 2385361"/>
                <a:gd name="connsiteY22" fmla="*/ 2507751 h 5148490"/>
                <a:gd name="connsiteX23" fmla="*/ 171559 w 2385361"/>
                <a:gd name="connsiteY23" fmla="*/ 2402250 h 5148490"/>
                <a:gd name="connsiteX24" fmla="*/ 203588 w 2385361"/>
                <a:gd name="connsiteY24" fmla="*/ 2367403 h 5148490"/>
                <a:gd name="connsiteX25" fmla="*/ 186980 w 2385361"/>
                <a:gd name="connsiteY25" fmla="*/ 2364215 h 5148490"/>
                <a:gd name="connsiteX26" fmla="*/ 115954 w 2385361"/>
                <a:gd name="connsiteY26" fmla="*/ 2378228 h 5148490"/>
                <a:gd name="connsiteX27" fmla="*/ 58421 w 2385361"/>
                <a:gd name="connsiteY27" fmla="*/ 2330630 h 5148490"/>
                <a:gd name="connsiteX28" fmla="*/ 72878 w 2385361"/>
                <a:gd name="connsiteY28" fmla="*/ 2249298 h 5148490"/>
                <a:gd name="connsiteX29" fmla="*/ 51451 w 2385361"/>
                <a:gd name="connsiteY29" fmla="*/ 2208224 h 5148490"/>
                <a:gd name="connsiteX30" fmla="*/ 17940 w 2385361"/>
                <a:gd name="connsiteY30" fmla="*/ 2191913 h 5148490"/>
                <a:gd name="connsiteX31" fmla="*/ 6300 w 2385361"/>
                <a:gd name="connsiteY31" fmla="*/ 2142906 h 5148490"/>
                <a:gd name="connsiteX32" fmla="*/ 153914 w 2385361"/>
                <a:gd name="connsiteY32" fmla="*/ 2048896 h 5148490"/>
                <a:gd name="connsiteX33" fmla="*/ 269943 w 2385361"/>
                <a:gd name="connsiteY33" fmla="*/ 2059720 h 5148490"/>
                <a:gd name="connsiteX34" fmla="*/ 485248 w 2385361"/>
                <a:gd name="connsiteY34" fmla="*/ 2115845 h 5148490"/>
                <a:gd name="connsiteX35" fmla="*/ 524023 w 2385361"/>
                <a:gd name="connsiteY35" fmla="*/ 2130450 h 5148490"/>
                <a:gd name="connsiteX36" fmla="*/ 526618 w 2385361"/>
                <a:gd name="connsiteY36" fmla="*/ 2091378 h 5148490"/>
                <a:gd name="connsiteX37" fmla="*/ 557090 w 2385361"/>
                <a:gd name="connsiteY37" fmla="*/ 2004115 h 5148490"/>
                <a:gd name="connsiteX38" fmla="*/ 600091 w 2385361"/>
                <a:gd name="connsiteY38" fmla="*/ 1836557 h 5148490"/>
                <a:gd name="connsiteX39" fmla="*/ 445731 w 2385361"/>
                <a:gd name="connsiteY39" fmla="*/ 1312235 h 5148490"/>
                <a:gd name="connsiteX40" fmla="*/ 409995 w 2385361"/>
                <a:gd name="connsiteY40" fmla="*/ 1291328 h 5148490"/>
                <a:gd name="connsiteX41" fmla="*/ 247850 w 2385361"/>
                <a:gd name="connsiteY41" fmla="*/ 1210069 h 5148490"/>
                <a:gd name="connsiteX42" fmla="*/ 211002 w 2385361"/>
                <a:gd name="connsiteY42" fmla="*/ 1132519 h 5148490"/>
                <a:gd name="connsiteX43" fmla="*/ 211298 w 2385361"/>
                <a:gd name="connsiteY43" fmla="*/ 937900 h 5148490"/>
                <a:gd name="connsiteX44" fmla="*/ 213671 w 2385361"/>
                <a:gd name="connsiteY44" fmla="*/ 868578 h 5148490"/>
                <a:gd name="connsiteX45" fmla="*/ 125221 w 2385361"/>
                <a:gd name="connsiteY45" fmla="*/ 844334 h 5148490"/>
                <a:gd name="connsiteX46" fmla="*/ 93118 w 2385361"/>
                <a:gd name="connsiteY46" fmla="*/ 835289 h 5148490"/>
                <a:gd name="connsiteX47" fmla="*/ 114619 w 2385361"/>
                <a:gd name="connsiteY47" fmla="*/ 766635 h 5148490"/>
                <a:gd name="connsiteX48" fmla="*/ 122552 w 2385361"/>
                <a:gd name="connsiteY48" fmla="*/ 736311 h 5148490"/>
                <a:gd name="connsiteX49" fmla="*/ 182310 w 2385361"/>
                <a:gd name="connsiteY49" fmla="*/ 723559 h 5148490"/>
                <a:gd name="connsiteX50" fmla="*/ 397836 w 2385361"/>
                <a:gd name="connsiteY50" fmla="*/ 896677 h 5148490"/>
                <a:gd name="connsiteX51" fmla="*/ 407919 w 2385361"/>
                <a:gd name="connsiteY51" fmla="*/ 905500 h 5148490"/>
                <a:gd name="connsiteX52" fmla="*/ 443951 w 2385361"/>
                <a:gd name="connsiteY52" fmla="*/ 892081 h 5148490"/>
                <a:gd name="connsiteX53" fmla="*/ 498667 w 2385361"/>
                <a:gd name="connsiteY53" fmla="*/ 530942 h 5148490"/>
                <a:gd name="connsiteX54" fmla="*/ 496295 w 2385361"/>
                <a:gd name="connsiteY54" fmla="*/ 480156 h 5148490"/>
                <a:gd name="connsiteX55" fmla="*/ 481022 w 2385361"/>
                <a:gd name="connsiteY55" fmla="*/ 384737 h 5148490"/>
                <a:gd name="connsiteX56" fmla="*/ 510159 w 2385361"/>
                <a:gd name="connsiteY56" fmla="*/ 293396 h 5148490"/>
                <a:gd name="connsiteX57" fmla="*/ 610323 w 2385361"/>
                <a:gd name="connsiteY57" fmla="*/ 217550 h 5148490"/>
                <a:gd name="connsiteX58" fmla="*/ 1057613 w 2385361"/>
                <a:gd name="connsiteY58" fmla="*/ 50808 h 5148490"/>
                <a:gd name="connsiteX59" fmla="*/ 1244076 w 2385361"/>
                <a:gd name="connsiteY59" fmla="*/ 11069 h 5148490"/>
                <a:gd name="connsiteX60" fmla="*/ 1492892 w 2385361"/>
                <a:gd name="connsiteY60" fmla="*/ 8177 h 5148490"/>
                <a:gd name="connsiteX61" fmla="*/ 1700115 w 2385361"/>
                <a:gd name="connsiteY61" fmla="*/ 140666 h 5148490"/>
                <a:gd name="connsiteX62" fmla="*/ 1809101 w 2385361"/>
                <a:gd name="connsiteY62" fmla="*/ 451760 h 5148490"/>
                <a:gd name="connsiteX63" fmla="*/ 1813772 w 2385361"/>
                <a:gd name="connsiteY63" fmla="*/ 571126 h 5148490"/>
                <a:gd name="connsiteX64" fmla="*/ 1816070 w 2385361"/>
                <a:gd name="connsiteY64" fmla="*/ 739796 h 5148490"/>
                <a:gd name="connsiteX65" fmla="*/ 1853586 w 2385361"/>
                <a:gd name="connsiteY65" fmla="*/ 995581 h 5148490"/>
                <a:gd name="connsiteX66" fmla="*/ 1855735 w 2385361"/>
                <a:gd name="connsiteY66" fmla="*/ 1003217 h 5148490"/>
                <a:gd name="connsiteX67" fmla="*/ 1865374 w 2385361"/>
                <a:gd name="connsiteY67" fmla="*/ 1193684 h 5148490"/>
                <a:gd name="connsiteX68" fmla="*/ 1831418 w 2385361"/>
                <a:gd name="connsiteY68" fmla="*/ 1288436 h 5148490"/>
                <a:gd name="connsiteX69" fmla="*/ 1659560 w 2385361"/>
                <a:gd name="connsiteY69" fmla="*/ 1615841 h 5148490"/>
                <a:gd name="connsiteX70" fmla="*/ 1629014 w 2385361"/>
                <a:gd name="connsiteY70" fmla="*/ 1667665 h 5148490"/>
                <a:gd name="connsiteX71" fmla="*/ 1652072 w 2385361"/>
                <a:gd name="connsiteY71" fmla="*/ 1717562 h 5148490"/>
                <a:gd name="connsiteX72" fmla="*/ 1841056 w 2385361"/>
                <a:gd name="connsiteY72" fmla="*/ 1780729 h 5148490"/>
                <a:gd name="connsiteX0" fmla="*/ 1841056 w 2385361"/>
                <a:gd name="connsiteY0" fmla="*/ 1780729 h 5148490"/>
                <a:gd name="connsiteX1" fmla="*/ 1748825 w 2385361"/>
                <a:gd name="connsiteY1" fmla="*/ 1888381 h 5148490"/>
                <a:gd name="connsiteX2" fmla="*/ 1615817 w 2385361"/>
                <a:gd name="connsiteY2" fmla="*/ 2068469 h 5148490"/>
                <a:gd name="connsiteX3" fmla="*/ 1335417 w 2385361"/>
                <a:gd name="connsiteY3" fmla="*/ 2669452 h 5148490"/>
                <a:gd name="connsiteX4" fmla="*/ 1135831 w 2385361"/>
                <a:gd name="connsiteY4" fmla="*/ 2951186 h 5148490"/>
                <a:gd name="connsiteX5" fmla="*/ 960711 w 2385361"/>
                <a:gd name="connsiteY5" fmla="*/ 3089384 h 5148490"/>
                <a:gd name="connsiteX6" fmla="*/ 862252 w 2385361"/>
                <a:gd name="connsiteY6" fmla="*/ 3092053 h 5148490"/>
                <a:gd name="connsiteX7" fmla="*/ 1323036 w 2385361"/>
                <a:gd name="connsiteY7" fmla="*/ 3562252 h 5148490"/>
                <a:gd name="connsiteX8" fmla="*/ 1769288 w 2385361"/>
                <a:gd name="connsiteY8" fmla="*/ 3857183 h 5148490"/>
                <a:gd name="connsiteX9" fmla="*/ 2121530 w 2385361"/>
                <a:gd name="connsiteY9" fmla="*/ 4060329 h 5148490"/>
                <a:gd name="connsiteX10" fmla="*/ 2169795 w 2385361"/>
                <a:gd name="connsiteY10" fmla="*/ 4429474 h 5148490"/>
                <a:gd name="connsiteX11" fmla="*/ 2384876 w 2385361"/>
                <a:gd name="connsiteY11" fmla="*/ 5143151 h 5148490"/>
                <a:gd name="connsiteX12" fmla="*/ 2108258 w 2385361"/>
                <a:gd name="connsiteY12" fmla="*/ 5066045 h 5148490"/>
                <a:gd name="connsiteX13" fmla="*/ 1496895 w 2385361"/>
                <a:gd name="connsiteY13" fmla="*/ 4630395 h 5148490"/>
                <a:gd name="connsiteX14" fmla="*/ 1145543 w 2385361"/>
                <a:gd name="connsiteY14" fmla="*/ 4295502 h 5148490"/>
                <a:gd name="connsiteX15" fmla="*/ 427937 w 2385361"/>
                <a:gd name="connsiteY15" fmla="*/ 3440291 h 5148490"/>
                <a:gd name="connsiteX16" fmla="*/ 326884 w 2385361"/>
                <a:gd name="connsiteY16" fmla="*/ 3345391 h 5148490"/>
                <a:gd name="connsiteX17" fmla="*/ 212559 w 2385361"/>
                <a:gd name="connsiteY17" fmla="*/ 3206600 h 5148490"/>
                <a:gd name="connsiteX18" fmla="*/ 213597 w 2385361"/>
                <a:gd name="connsiteY18" fmla="*/ 3074556 h 5148490"/>
                <a:gd name="connsiteX19" fmla="*/ 213597 w 2385361"/>
                <a:gd name="connsiteY19" fmla="*/ 2852134 h 5148490"/>
                <a:gd name="connsiteX20" fmla="*/ 100829 w 2385361"/>
                <a:gd name="connsiteY20" fmla="*/ 2709859 h 5148490"/>
                <a:gd name="connsiteX21" fmla="*/ 103572 w 2385361"/>
                <a:gd name="connsiteY21" fmla="*/ 2577073 h 5148490"/>
                <a:gd name="connsiteX22" fmla="*/ 120328 w 2385361"/>
                <a:gd name="connsiteY22" fmla="*/ 2507751 h 5148490"/>
                <a:gd name="connsiteX23" fmla="*/ 171559 w 2385361"/>
                <a:gd name="connsiteY23" fmla="*/ 2402250 h 5148490"/>
                <a:gd name="connsiteX24" fmla="*/ 203588 w 2385361"/>
                <a:gd name="connsiteY24" fmla="*/ 2367403 h 5148490"/>
                <a:gd name="connsiteX25" fmla="*/ 186980 w 2385361"/>
                <a:gd name="connsiteY25" fmla="*/ 2364215 h 5148490"/>
                <a:gd name="connsiteX26" fmla="*/ 115954 w 2385361"/>
                <a:gd name="connsiteY26" fmla="*/ 2378228 h 5148490"/>
                <a:gd name="connsiteX27" fmla="*/ 58421 w 2385361"/>
                <a:gd name="connsiteY27" fmla="*/ 2330630 h 5148490"/>
                <a:gd name="connsiteX28" fmla="*/ 72878 w 2385361"/>
                <a:gd name="connsiteY28" fmla="*/ 2249298 h 5148490"/>
                <a:gd name="connsiteX29" fmla="*/ 51451 w 2385361"/>
                <a:gd name="connsiteY29" fmla="*/ 2208224 h 5148490"/>
                <a:gd name="connsiteX30" fmla="*/ 17940 w 2385361"/>
                <a:gd name="connsiteY30" fmla="*/ 2191913 h 5148490"/>
                <a:gd name="connsiteX31" fmla="*/ 6300 w 2385361"/>
                <a:gd name="connsiteY31" fmla="*/ 2142906 h 5148490"/>
                <a:gd name="connsiteX32" fmla="*/ 153914 w 2385361"/>
                <a:gd name="connsiteY32" fmla="*/ 2048896 h 5148490"/>
                <a:gd name="connsiteX33" fmla="*/ 269943 w 2385361"/>
                <a:gd name="connsiteY33" fmla="*/ 2059720 h 5148490"/>
                <a:gd name="connsiteX34" fmla="*/ 485248 w 2385361"/>
                <a:gd name="connsiteY34" fmla="*/ 2115845 h 5148490"/>
                <a:gd name="connsiteX35" fmla="*/ 524023 w 2385361"/>
                <a:gd name="connsiteY35" fmla="*/ 2130450 h 5148490"/>
                <a:gd name="connsiteX36" fmla="*/ 526618 w 2385361"/>
                <a:gd name="connsiteY36" fmla="*/ 2091378 h 5148490"/>
                <a:gd name="connsiteX37" fmla="*/ 557090 w 2385361"/>
                <a:gd name="connsiteY37" fmla="*/ 2004115 h 5148490"/>
                <a:gd name="connsiteX38" fmla="*/ 600091 w 2385361"/>
                <a:gd name="connsiteY38" fmla="*/ 1836557 h 5148490"/>
                <a:gd name="connsiteX39" fmla="*/ 445731 w 2385361"/>
                <a:gd name="connsiteY39" fmla="*/ 1312235 h 5148490"/>
                <a:gd name="connsiteX40" fmla="*/ 409995 w 2385361"/>
                <a:gd name="connsiteY40" fmla="*/ 1291328 h 5148490"/>
                <a:gd name="connsiteX41" fmla="*/ 247850 w 2385361"/>
                <a:gd name="connsiteY41" fmla="*/ 1210069 h 5148490"/>
                <a:gd name="connsiteX42" fmla="*/ 211002 w 2385361"/>
                <a:gd name="connsiteY42" fmla="*/ 1132519 h 5148490"/>
                <a:gd name="connsiteX43" fmla="*/ 211298 w 2385361"/>
                <a:gd name="connsiteY43" fmla="*/ 937900 h 5148490"/>
                <a:gd name="connsiteX44" fmla="*/ 125221 w 2385361"/>
                <a:gd name="connsiteY44" fmla="*/ 844334 h 5148490"/>
                <a:gd name="connsiteX45" fmla="*/ 93118 w 2385361"/>
                <a:gd name="connsiteY45" fmla="*/ 835289 h 5148490"/>
                <a:gd name="connsiteX46" fmla="*/ 114619 w 2385361"/>
                <a:gd name="connsiteY46" fmla="*/ 766635 h 5148490"/>
                <a:gd name="connsiteX47" fmla="*/ 122552 w 2385361"/>
                <a:gd name="connsiteY47" fmla="*/ 736311 h 5148490"/>
                <a:gd name="connsiteX48" fmla="*/ 182310 w 2385361"/>
                <a:gd name="connsiteY48" fmla="*/ 723559 h 5148490"/>
                <a:gd name="connsiteX49" fmla="*/ 397836 w 2385361"/>
                <a:gd name="connsiteY49" fmla="*/ 896677 h 5148490"/>
                <a:gd name="connsiteX50" fmla="*/ 407919 w 2385361"/>
                <a:gd name="connsiteY50" fmla="*/ 905500 h 5148490"/>
                <a:gd name="connsiteX51" fmla="*/ 443951 w 2385361"/>
                <a:gd name="connsiteY51" fmla="*/ 892081 h 5148490"/>
                <a:gd name="connsiteX52" fmla="*/ 498667 w 2385361"/>
                <a:gd name="connsiteY52" fmla="*/ 530942 h 5148490"/>
                <a:gd name="connsiteX53" fmla="*/ 496295 w 2385361"/>
                <a:gd name="connsiteY53" fmla="*/ 480156 h 5148490"/>
                <a:gd name="connsiteX54" fmla="*/ 481022 w 2385361"/>
                <a:gd name="connsiteY54" fmla="*/ 384737 h 5148490"/>
                <a:gd name="connsiteX55" fmla="*/ 510159 w 2385361"/>
                <a:gd name="connsiteY55" fmla="*/ 293396 h 5148490"/>
                <a:gd name="connsiteX56" fmla="*/ 610323 w 2385361"/>
                <a:gd name="connsiteY56" fmla="*/ 217550 h 5148490"/>
                <a:gd name="connsiteX57" fmla="*/ 1057613 w 2385361"/>
                <a:gd name="connsiteY57" fmla="*/ 50808 h 5148490"/>
                <a:gd name="connsiteX58" fmla="*/ 1244076 w 2385361"/>
                <a:gd name="connsiteY58" fmla="*/ 11069 h 5148490"/>
                <a:gd name="connsiteX59" fmla="*/ 1492892 w 2385361"/>
                <a:gd name="connsiteY59" fmla="*/ 8177 h 5148490"/>
                <a:gd name="connsiteX60" fmla="*/ 1700115 w 2385361"/>
                <a:gd name="connsiteY60" fmla="*/ 140666 h 5148490"/>
                <a:gd name="connsiteX61" fmla="*/ 1809101 w 2385361"/>
                <a:gd name="connsiteY61" fmla="*/ 451760 h 5148490"/>
                <a:gd name="connsiteX62" fmla="*/ 1813772 w 2385361"/>
                <a:gd name="connsiteY62" fmla="*/ 571126 h 5148490"/>
                <a:gd name="connsiteX63" fmla="*/ 1816070 w 2385361"/>
                <a:gd name="connsiteY63" fmla="*/ 739796 h 5148490"/>
                <a:gd name="connsiteX64" fmla="*/ 1853586 w 2385361"/>
                <a:gd name="connsiteY64" fmla="*/ 995581 h 5148490"/>
                <a:gd name="connsiteX65" fmla="*/ 1855735 w 2385361"/>
                <a:gd name="connsiteY65" fmla="*/ 1003217 h 5148490"/>
                <a:gd name="connsiteX66" fmla="*/ 1865374 w 2385361"/>
                <a:gd name="connsiteY66" fmla="*/ 1193684 h 5148490"/>
                <a:gd name="connsiteX67" fmla="*/ 1831418 w 2385361"/>
                <a:gd name="connsiteY67" fmla="*/ 1288436 h 5148490"/>
                <a:gd name="connsiteX68" fmla="*/ 1659560 w 2385361"/>
                <a:gd name="connsiteY68" fmla="*/ 1615841 h 5148490"/>
                <a:gd name="connsiteX69" fmla="*/ 1629014 w 2385361"/>
                <a:gd name="connsiteY69" fmla="*/ 1667665 h 5148490"/>
                <a:gd name="connsiteX70" fmla="*/ 1652072 w 2385361"/>
                <a:gd name="connsiteY70" fmla="*/ 1717562 h 5148490"/>
                <a:gd name="connsiteX71" fmla="*/ 1841056 w 2385361"/>
                <a:gd name="connsiteY71" fmla="*/ 1780729 h 5148490"/>
                <a:gd name="connsiteX0" fmla="*/ 1841056 w 2385361"/>
                <a:gd name="connsiteY0" fmla="*/ 1780729 h 5148490"/>
                <a:gd name="connsiteX1" fmla="*/ 1748825 w 2385361"/>
                <a:gd name="connsiteY1" fmla="*/ 1888381 h 5148490"/>
                <a:gd name="connsiteX2" fmla="*/ 1615817 w 2385361"/>
                <a:gd name="connsiteY2" fmla="*/ 2068469 h 5148490"/>
                <a:gd name="connsiteX3" fmla="*/ 1335417 w 2385361"/>
                <a:gd name="connsiteY3" fmla="*/ 2669452 h 5148490"/>
                <a:gd name="connsiteX4" fmla="*/ 1135831 w 2385361"/>
                <a:gd name="connsiteY4" fmla="*/ 2951186 h 5148490"/>
                <a:gd name="connsiteX5" fmla="*/ 960711 w 2385361"/>
                <a:gd name="connsiteY5" fmla="*/ 3089384 h 5148490"/>
                <a:gd name="connsiteX6" fmla="*/ 862252 w 2385361"/>
                <a:gd name="connsiteY6" fmla="*/ 3092053 h 5148490"/>
                <a:gd name="connsiteX7" fmla="*/ 1323036 w 2385361"/>
                <a:gd name="connsiteY7" fmla="*/ 3562252 h 5148490"/>
                <a:gd name="connsiteX8" fmla="*/ 1769288 w 2385361"/>
                <a:gd name="connsiteY8" fmla="*/ 3857183 h 5148490"/>
                <a:gd name="connsiteX9" fmla="*/ 2121530 w 2385361"/>
                <a:gd name="connsiteY9" fmla="*/ 4060329 h 5148490"/>
                <a:gd name="connsiteX10" fmla="*/ 2169795 w 2385361"/>
                <a:gd name="connsiteY10" fmla="*/ 4429474 h 5148490"/>
                <a:gd name="connsiteX11" fmla="*/ 2384876 w 2385361"/>
                <a:gd name="connsiteY11" fmla="*/ 5143151 h 5148490"/>
                <a:gd name="connsiteX12" fmla="*/ 2108258 w 2385361"/>
                <a:gd name="connsiteY12" fmla="*/ 5066045 h 5148490"/>
                <a:gd name="connsiteX13" fmla="*/ 1496895 w 2385361"/>
                <a:gd name="connsiteY13" fmla="*/ 4630395 h 5148490"/>
                <a:gd name="connsiteX14" fmla="*/ 1145543 w 2385361"/>
                <a:gd name="connsiteY14" fmla="*/ 4295502 h 5148490"/>
                <a:gd name="connsiteX15" fmla="*/ 427937 w 2385361"/>
                <a:gd name="connsiteY15" fmla="*/ 3440291 h 5148490"/>
                <a:gd name="connsiteX16" fmla="*/ 326884 w 2385361"/>
                <a:gd name="connsiteY16" fmla="*/ 3345391 h 5148490"/>
                <a:gd name="connsiteX17" fmla="*/ 212559 w 2385361"/>
                <a:gd name="connsiteY17" fmla="*/ 3206600 h 5148490"/>
                <a:gd name="connsiteX18" fmla="*/ 213597 w 2385361"/>
                <a:gd name="connsiteY18" fmla="*/ 3074556 h 5148490"/>
                <a:gd name="connsiteX19" fmla="*/ 213597 w 2385361"/>
                <a:gd name="connsiteY19" fmla="*/ 2852134 h 5148490"/>
                <a:gd name="connsiteX20" fmla="*/ 100829 w 2385361"/>
                <a:gd name="connsiteY20" fmla="*/ 2709859 h 5148490"/>
                <a:gd name="connsiteX21" fmla="*/ 103572 w 2385361"/>
                <a:gd name="connsiteY21" fmla="*/ 2577073 h 5148490"/>
                <a:gd name="connsiteX22" fmla="*/ 120328 w 2385361"/>
                <a:gd name="connsiteY22" fmla="*/ 2507751 h 5148490"/>
                <a:gd name="connsiteX23" fmla="*/ 171559 w 2385361"/>
                <a:gd name="connsiteY23" fmla="*/ 2402250 h 5148490"/>
                <a:gd name="connsiteX24" fmla="*/ 203588 w 2385361"/>
                <a:gd name="connsiteY24" fmla="*/ 2367403 h 5148490"/>
                <a:gd name="connsiteX25" fmla="*/ 186980 w 2385361"/>
                <a:gd name="connsiteY25" fmla="*/ 2364215 h 5148490"/>
                <a:gd name="connsiteX26" fmla="*/ 115954 w 2385361"/>
                <a:gd name="connsiteY26" fmla="*/ 2378228 h 5148490"/>
                <a:gd name="connsiteX27" fmla="*/ 58421 w 2385361"/>
                <a:gd name="connsiteY27" fmla="*/ 2330630 h 5148490"/>
                <a:gd name="connsiteX28" fmla="*/ 72878 w 2385361"/>
                <a:gd name="connsiteY28" fmla="*/ 2249298 h 5148490"/>
                <a:gd name="connsiteX29" fmla="*/ 51451 w 2385361"/>
                <a:gd name="connsiteY29" fmla="*/ 2208224 h 5148490"/>
                <a:gd name="connsiteX30" fmla="*/ 17940 w 2385361"/>
                <a:gd name="connsiteY30" fmla="*/ 2191913 h 5148490"/>
                <a:gd name="connsiteX31" fmla="*/ 6300 w 2385361"/>
                <a:gd name="connsiteY31" fmla="*/ 2142906 h 5148490"/>
                <a:gd name="connsiteX32" fmla="*/ 153914 w 2385361"/>
                <a:gd name="connsiteY32" fmla="*/ 2048896 h 5148490"/>
                <a:gd name="connsiteX33" fmla="*/ 269943 w 2385361"/>
                <a:gd name="connsiteY33" fmla="*/ 2059720 h 5148490"/>
                <a:gd name="connsiteX34" fmla="*/ 485248 w 2385361"/>
                <a:gd name="connsiteY34" fmla="*/ 2115845 h 5148490"/>
                <a:gd name="connsiteX35" fmla="*/ 524023 w 2385361"/>
                <a:gd name="connsiteY35" fmla="*/ 2130450 h 5148490"/>
                <a:gd name="connsiteX36" fmla="*/ 526618 w 2385361"/>
                <a:gd name="connsiteY36" fmla="*/ 2091378 h 5148490"/>
                <a:gd name="connsiteX37" fmla="*/ 557090 w 2385361"/>
                <a:gd name="connsiteY37" fmla="*/ 2004115 h 5148490"/>
                <a:gd name="connsiteX38" fmla="*/ 600091 w 2385361"/>
                <a:gd name="connsiteY38" fmla="*/ 1836557 h 5148490"/>
                <a:gd name="connsiteX39" fmla="*/ 445731 w 2385361"/>
                <a:gd name="connsiteY39" fmla="*/ 1312235 h 5148490"/>
                <a:gd name="connsiteX40" fmla="*/ 409995 w 2385361"/>
                <a:gd name="connsiteY40" fmla="*/ 1291328 h 5148490"/>
                <a:gd name="connsiteX41" fmla="*/ 247850 w 2385361"/>
                <a:gd name="connsiteY41" fmla="*/ 1210069 h 5148490"/>
                <a:gd name="connsiteX42" fmla="*/ 211002 w 2385361"/>
                <a:gd name="connsiteY42" fmla="*/ 1132519 h 5148490"/>
                <a:gd name="connsiteX43" fmla="*/ 125221 w 2385361"/>
                <a:gd name="connsiteY43" fmla="*/ 844334 h 5148490"/>
                <a:gd name="connsiteX44" fmla="*/ 93118 w 2385361"/>
                <a:gd name="connsiteY44" fmla="*/ 835289 h 5148490"/>
                <a:gd name="connsiteX45" fmla="*/ 114619 w 2385361"/>
                <a:gd name="connsiteY45" fmla="*/ 766635 h 5148490"/>
                <a:gd name="connsiteX46" fmla="*/ 122552 w 2385361"/>
                <a:gd name="connsiteY46" fmla="*/ 736311 h 5148490"/>
                <a:gd name="connsiteX47" fmla="*/ 182310 w 2385361"/>
                <a:gd name="connsiteY47" fmla="*/ 723559 h 5148490"/>
                <a:gd name="connsiteX48" fmla="*/ 397836 w 2385361"/>
                <a:gd name="connsiteY48" fmla="*/ 896677 h 5148490"/>
                <a:gd name="connsiteX49" fmla="*/ 407919 w 2385361"/>
                <a:gd name="connsiteY49" fmla="*/ 905500 h 5148490"/>
                <a:gd name="connsiteX50" fmla="*/ 443951 w 2385361"/>
                <a:gd name="connsiteY50" fmla="*/ 892081 h 5148490"/>
                <a:gd name="connsiteX51" fmla="*/ 498667 w 2385361"/>
                <a:gd name="connsiteY51" fmla="*/ 530942 h 5148490"/>
                <a:gd name="connsiteX52" fmla="*/ 496295 w 2385361"/>
                <a:gd name="connsiteY52" fmla="*/ 480156 h 5148490"/>
                <a:gd name="connsiteX53" fmla="*/ 481022 w 2385361"/>
                <a:gd name="connsiteY53" fmla="*/ 384737 h 5148490"/>
                <a:gd name="connsiteX54" fmla="*/ 510159 w 2385361"/>
                <a:gd name="connsiteY54" fmla="*/ 293396 h 5148490"/>
                <a:gd name="connsiteX55" fmla="*/ 610323 w 2385361"/>
                <a:gd name="connsiteY55" fmla="*/ 217550 h 5148490"/>
                <a:gd name="connsiteX56" fmla="*/ 1057613 w 2385361"/>
                <a:gd name="connsiteY56" fmla="*/ 50808 h 5148490"/>
                <a:gd name="connsiteX57" fmla="*/ 1244076 w 2385361"/>
                <a:gd name="connsiteY57" fmla="*/ 11069 h 5148490"/>
                <a:gd name="connsiteX58" fmla="*/ 1492892 w 2385361"/>
                <a:gd name="connsiteY58" fmla="*/ 8177 h 5148490"/>
                <a:gd name="connsiteX59" fmla="*/ 1700115 w 2385361"/>
                <a:gd name="connsiteY59" fmla="*/ 140666 h 5148490"/>
                <a:gd name="connsiteX60" fmla="*/ 1809101 w 2385361"/>
                <a:gd name="connsiteY60" fmla="*/ 451760 h 5148490"/>
                <a:gd name="connsiteX61" fmla="*/ 1813772 w 2385361"/>
                <a:gd name="connsiteY61" fmla="*/ 571126 h 5148490"/>
                <a:gd name="connsiteX62" fmla="*/ 1816070 w 2385361"/>
                <a:gd name="connsiteY62" fmla="*/ 739796 h 5148490"/>
                <a:gd name="connsiteX63" fmla="*/ 1853586 w 2385361"/>
                <a:gd name="connsiteY63" fmla="*/ 995581 h 5148490"/>
                <a:gd name="connsiteX64" fmla="*/ 1855735 w 2385361"/>
                <a:gd name="connsiteY64" fmla="*/ 1003217 h 5148490"/>
                <a:gd name="connsiteX65" fmla="*/ 1865374 w 2385361"/>
                <a:gd name="connsiteY65" fmla="*/ 1193684 h 5148490"/>
                <a:gd name="connsiteX66" fmla="*/ 1831418 w 2385361"/>
                <a:gd name="connsiteY66" fmla="*/ 1288436 h 5148490"/>
                <a:gd name="connsiteX67" fmla="*/ 1659560 w 2385361"/>
                <a:gd name="connsiteY67" fmla="*/ 1615841 h 5148490"/>
                <a:gd name="connsiteX68" fmla="*/ 1629014 w 2385361"/>
                <a:gd name="connsiteY68" fmla="*/ 1667665 h 5148490"/>
                <a:gd name="connsiteX69" fmla="*/ 1652072 w 2385361"/>
                <a:gd name="connsiteY69" fmla="*/ 1717562 h 5148490"/>
                <a:gd name="connsiteX70" fmla="*/ 1841056 w 2385361"/>
                <a:gd name="connsiteY70" fmla="*/ 1780729 h 5148490"/>
                <a:gd name="connsiteX0" fmla="*/ 1841056 w 2385361"/>
                <a:gd name="connsiteY0" fmla="*/ 1780729 h 5148490"/>
                <a:gd name="connsiteX1" fmla="*/ 1748825 w 2385361"/>
                <a:gd name="connsiteY1" fmla="*/ 1888381 h 5148490"/>
                <a:gd name="connsiteX2" fmla="*/ 1615817 w 2385361"/>
                <a:gd name="connsiteY2" fmla="*/ 2068469 h 5148490"/>
                <a:gd name="connsiteX3" fmla="*/ 1335417 w 2385361"/>
                <a:gd name="connsiteY3" fmla="*/ 2669452 h 5148490"/>
                <a:gd name="connsiteX4" fmla="*/ 1135831 w 2385361"/>
                <a:gd name="connsiteY4" fmla="*/ 2951186 h 5148490"/>
                <a:gd name="connsiteX5" fmla="*/ 960711 w 2385361"/>
                <a:gd name="connsiteY5" fmla="*/ 3089384 h 5148490"/>
                <a:gd name="connsiteX6" fmla="*/ 862252 w 2385361"/>
                <a:gd name="connsiteY6" fmla="*/ 3092053 h 5148490"/>
                <a:gd name="connsiteX7" fmla="*/ 1323036 w 2385361"/>
                <a:gd name="connsiteY7" fmla="*/ 3562252 h 5148490"/>
                <a:gd name="connsiteX8" fmla="*/ 1769288 w 2385361"/>
                <a:gd name="connsiteY8" fmla="*/ 3857183 h 5148490"/>
                <a:gd name="connsiteX9" fmla="*/ 2121530 w 2385361"/>
                <a:gd name="connsiteY9" fmla="*/ 4060329 h 5148490"/>
                <a:gd name="connsiteX10" fmla="*/ 2169795 w 2385361"/>
                <a:gd name="connsiteY10" fmla="*/ 4429474 h 5148490"/>
                <a:gd name="connsiteX11" fmla="*/ 2384876 w 2385361"/>
                <a:gd name="connsiteY11" fmla="*/ 5143151 h 5148490"/>
                <a:gd name="connsiteX12" fmla="*/ 2108258 w 2385361"/>
                <a:gd name="connsiteY12" fmla="*/ 5066045 h 5148490"/>
                <a:gd name="connsiteX13" fmla="*/ 1496895 w 2385361"/>
                <a:gd name="connsiteY13" fmla="*/ 4630395 h 5148490"/>
                <a:gd name="connsiteX14" fmla="*/ 1145543 w 2385361"/>
                <a:gd name="connsiteY14" fmla="*/ 4295502 h 5148490"/>
                <a:gd name="connsiteX15" fmla="*/ 427937 w 2385361"/>
                <a:gd name="connsiteY15" fmla="*/ 3440291 h 5148490"/>
                <a:gd name="connsiteX16" fmla="*/ 326884 w 2385361"/>
                <a:gd name="connsiteY16" fmla="*/ 3345391 h 5148490"/>
                <a:gd name="connsiteX17" fmla="*/ 212559 w 2385361"/>
                <a:gd name="connsiteY17" fmla="*/ 3206600 h 5148490"/>
                <a:gd name="connsiteX18" fmla="*/ 213597 w 2385361"/>
                <a:gd name="connsiteY18" fmla="*/ 3074556 h 5148490"/>
                <a:gd name="connsiteX19" fmla="*/ 213597 w 2385361"/>
                <a:gd name="connsiteY19" fmla="*/ 2852134 h 5148490"/>
                <a:gd name="connsiteX20" fmla="*/ 100829 w 2385361"/>
                <a:gd name="connsiteY20" fmla="*/ 2709859 h 5148490"/>
                <a:gd name="connsiteX21" fmla="*/ 103572 w 2385361"/>
                <a:gd name="connsiteY21" fmla="*/ 2577073 h 5148490"/>
                <a:gd name="connsiteX22" fmla="*/ 120328 w 2385361"/>
                <a:gd name="connsiteY22" fmla="*/ 2507751 h 5148490"/>
                <a:gd name="connsiteX23" fmla="*/ 171559 w 2385361"/>
                <a:gd name="connsiteY23" fmla="*/ 2402250 h 5148490"/>
                <a:gd name="connsiteX24" fmla="*/ 203588 w 2385361"/>
                <a:gd name="connsiteY24" fmla="*/ 2367403 h 5148490"/>
                <a:gd name="connsiteX25" fmla="*/ 186980 w 2385361"/>
                <a:gd name="connsiteY25" fmla="*/ 2364215 h 5148490"/>
                <a:gd name="connsiteX26" fmla="*/ 115954 w 2385361"/>
                <a:gd name="connsiteY26" fmla="*/ 2378228 h 5148490"/>
                <a:gd name="connsiteX27" fmla="*/ 58421 w 2385361"/>
                <a:gd name="connsiteY27" fmla="*/ 2330630 h 5148490"/>
                <a:gd name="connsiteX28" fmla="*/ 72878 w 2385361"/>
                <a:gd name="connsiteY28" fmla="*/ 2249298 h 5148490"/>
                <a:gd name="connsiteX29" fmla="*/ 51451 w 2385361"/>
                <a:gd name="connsiteY29" fmla="*/ 2208224 h 5148490"/>
                <a:gd name="connsiteX30" fmla="*/ 17940 w 2385361"/>
                <a:gd name="connsiteY30" fmla="*/ 2191913 h 5148490"/>
                <a:gd name="connsiteX31" fmla="*/ 6300 w 2385361"/>
                <a:gd name="connsiteY31" fmla="*/ 2142906 h 5148490"/>
                <a:gd name="connsiteX32" fmla="*/ 153914 w 2385361"/>
                <a:gd name="connsiteY32" fmla="*/ 2048896 h 5148490"/>
                <a:gd name="connsiteX33" fmla="*/ 269943 w 2385361"/>
                <a:gd name="connsiteY33" fmla="*/ 2059720 h 5148490"/>
                <a:gd name="connsiteX34" fmla="*/ 485248 w 2385361"/>
                <a:gd name="connsiteY34" fmla="*/ 2115845 h 5148490"/>
                <a:gd name="connsiteX35" fmla="*/ 524023 w 2385361"/>
                <a:gd name="connsiteY35" fmla="*/ 2130450 h 5148490"/>
                <a:gd name="connsiteX36" fmla="*/ 526618 w 2385361"/>
                <a:gd name="connsiteY36" fmla="*/ 2091378 h 5148490"/>
                <a:gd name="connsiteX37" fmla="*/ 557090 w 2385361"/>
                <a:gd name="connsiteY37" fmla="*/ 2004115 h 5148490"/>
                <a:gd name="connsiteX38" fmla="*/ 600091 w 2385361"/>
                <a:gd name="connsiteY38" fmla="*/ 1836557 h 5148490"/>
                <a:gd name="connsiteX39" fmla="*/ 445731 w 2385361"/>
                <a:gd name="connsiteY39" fmla="*/ 1312235 h 5148490"/>
                <a:gd name="connsiteX40" fmla="*/ 409995 w 2385361"/>
                <a:gd name="connsiteY40" fmla="*/ 1291328 h 5148490"/>
                <a:gd name="connsiteX41" fmla="*/ 247850 w 2385361"/>
                <a:gd name="connsiteY41" fmla="*/ 1210069 h 5148490"/>
                <a:gd name="connsiteX42" fmla="*/ 125221 w 2385361"/>
                <a:gd name="connsiteY42" fmla="*/ 844334 h 5148490"/>
                <a:gd name="connsiteX43" fmla="*/ 93118 w 2385361"/>
                <a:gd name="connsiteY43" fmla="*/ 835289 h 5148490"/>
                <a:gd name="connsiteX44" fmla="*/ 114619 w 2385361"/>
                <a:gd name="connsiteY44" fmla="*/ 766635 h 5148490"/>
                <a:gd name="connsiteX45" fmla="*/ 122552 w 2385361"/>
                <a:gd name="connsiteY45" fmla="*/ 736311 h 5148490"/>
                <a:gd name="connsiteX46" fmla="*/ 182310 w 2385361"/>
                <a:gd name="connsiteY46" fmla="*/ 723559 h 5148490"/>
                <a:gd name="connsiteX47" fmla="*/ 397836 w 2385361"/>
                <a:gd name="connsiteY47" fmla="*/ 896677 h 5148490"/>
                <a:gd name="connsiteX48" fmla="*/ 407919 w 2385361"/>
                <a:gd name="connsiteY48" fmla="*/ 905500 h 5148490"/>
                <a:gd name="connsiteX49" fmla="*/ 443951 w 2385361"/>
                <a:gd name="connsiteY49" fmla="*/ 892081 h 5148490"/>
                <a:gd name="connsiteX50" fmla="*/ 498667 w 2385361"/>
                <a:gd name="connsiteY50" fmla="*/ 530942 h 5148490"/>
                <a:gd name="connsiteX51" fmla="*/ 496295 w 2385361"/>
                <a:gd name="connsiteY51" fmla="*/ 480156 h 5148490"/>
                <a:gd name="connsiteX52" fmla="*/ 481022 w 2385361"/>
                <a:gd name="connsiteY52" fmla="*/ 384737 h 5148490"/>
                <a:gd name="connsiteX53" fmla="*/ 510159 w 2385361"/>
                <a:gd name="connsiteY53" fmla="*/ 293396 h 5148490"/>
                <a:gd name="connsiteX54" fmla="*/ 610323 w 2385361"/>
                <a:gd name="connsiteY54" fmla="*/ 217550 h 5148490"/>
                <a:gd name="connsiteX55" fmla="*/ 1057613 w 2385361"/>
                <a:gd name="connsiteY55" fmla="*/ 50808 h 5148490"/>
                <a:gd name="connsiteX56" fmla="*/ 1244076 w 2385361"/>
                <a:gd name="connsiteY56" fmla="*/ 11069 h 5148490"/>
                <a:gd name="connsiteX57" fmla="*/ 1492892 w 2385361"/>
                <a:gd name="connsiteY57" fmla="*/ 8177 h 5148490"/>
                <a:gd name="connsiteX58" fmla="*/ 1700115 w 2385361"/>
                <a:gd name="connsiteY58" fmla="*/ 140666 h 5148490"/>
                <a:gd name="connsiteX59" fmla="*/ 1809101 w 2385361"/>
                <a:gd name="connsiteY59" fmla="*/ 451760 h 5148490"/>
                <a:gd name="connsiteX60" fmla="*/ 1813772 w 2385361"/>
                <a:gd name="connsiteY60" fmla="*/ 571126 h 5148490"/>
                <a:gd name="connsiteX61" fmla="*/ 1816070 w 2385361"/>
                <a:gd name="connsiteY61" fmla="*/ 739796 h 5148490"/>
                <a:gd name="connsiteX62" fmla="*/ 1853586 w 2385361"/>
                <a:gd name="connsiteY62" fmla="*/ 995581 h 5148490"/>
                <a:gd name="connsiteX63" fmla="*/ 1855735 w 2385361"/>
                <a:gd name="connsiteY63" fmla="*/ 1003217 h 5148490"/>
                <a:gd name="connsiteX64" fmla="*/ 1865374 w 2385361"/>
                <a:gd name="connsiteY64" fmla="*/ 1193684 h 5148490"/>
                <a:gd name="connsiteX65" fmla="*/ 1831418 w 2385361"/>
                <a:gd name="connsiteY65" fmla="*/ 1288436 h 5148490"/>
                <a:gd name="connsiteX66" fmla="*/ 1659560 w 2385361"/>
                <a:gd name="connsiteY66" fmla="*/ 1615841 h 5148490"/>
                <a:gd name="connsiteX67" fmla="*/ 1629014 w 2385361"/>
                <a:gd name="connsiteY67" fmla="*/ 1667665 h 5148490"/>
                <a:gd name="connsiteX68" fmla="*/ 1652072 w 2385361"/>
                <a:gd name="connsiteY68" fmla="*/ 1717562 h 5148490"/>
                <a:gd name="connsiteX69" fmla="*/ 1841056 w 2385361"/>
                <a:gd name="connsiteY69" fmla="*/ 1780729 h 514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385361" h="5148490">
                  <a:moveTo>
                    <a:pt x="1841056" y="1780729"/>
                  </a:moveTo>
                  <a:cubicBezTo>
                    <a:pt x="1813401" y="1819505"/>
                    <a:pt x="1780631" y="1853610"/>
                    <a:pt x="1748825" y="1888381"/>
                  </a:cubicBezTo>
                  <a:cubicBezTo>
                    <a:pt x="1698039" y="1943764"/>
                    <a:pt x="1645102" y="1997590"/>
                    <a:pt x="1615817" y="2068469"/>
                  </a:cubicBezTo>
                  <a:cubicBezTo>
                    <a:pt x="1582379" y="2149356"/>
                    <a:pt x="1404146" y="2554386"/>
                    <a:pt x="1335417" y="2669452"/>
                  </a:cubicBezTo>
                  <a:cubicBezTo>
                    <a:pt x="1276253" y="2768504"/>
                    <a:pt x="1212937" y="2864886"/>
                    <a:pt x="1135831" y="2951186"/>
                  </a:cubicBezTo>
                  <a:cubicBezTo>
                    <a:pt x="1085638" y="3007385"/>
                    <a:pt x="1032998" y="3060840"/>
                    <a:pt x="960711" y="3089384"/>
                  </a:cubicBezTo>
                  <a:cubicBezTo>
                    <a:pt x="929720" y="3101617"/>
                    <a:pt x="898359" y="3104286"/>
                    <a:pt x="862252" y="3092053"/>
                  </a:cubicBezTo>
                  <a:cubicBezTo>
                    <a:pt x="867887" y="3100209"/>
                    <a:pt x="1170825" y="3423239"/>
                    <a:pt x="1323036" y="3562252"/>
                  </a:cubicBezTo>
                  <a:cubicBezTo>
                    <a:pt x="1456341" y="3683991"/>
                    <a:pt x="1611072" y="3773182"/>
                    <a:pt x="1769288" y="3857183"/>
                  </a:cubicBezTo>
                  <a:cubicBezTo>
                    <a:pt x="1878126" y="3915013"/>
                    <a:pt x="2120862" y="4042238"/>
                    <a:pt x="2121530" y="4060329"/>
                  </a:cubicBezTo>
                  <a:cubicBezTo>
                    <a:pt x="2126348" y="4184811"/>
                    <a:pt x="2146515" y="4307365"/>
                    <a:pt x="2169795" y="4429474"/>
                  </a:cubicBezTo>
                  <a:cubicBezTo>
                    <a:pt x="2190035" y="4535570"/>
                    <a:pt x="2396665" y="5136627"/>
                    <a:pt x="2384876" y="5143151"/>
                  </a:cubicBezTo>
                  <a:cubicBezTo>
                    <a:pt x="2339874" y="5167988"/>
                    <a:pt x="2150815" y="5100002"/>
                    <a:pt x="2108258" y="5066045"/>
                  </a:cubicBezTo>
                  <a:cubicBezTo>
                    <a:pt x="1985778" y="4968550"/>
                    <a:pt x="1571184" y="4687928"/>
                    <a:pt x="1496895" y="4630395"/>
                  </a:cubicBezTo>
                  <a:cubicBezTo>
                    <a:pt x="1368336" y="4530824"/>
                    <a:pt x="1254901" y="4415165"/>
                    <a:pt x="1145543" y="4295502"/>
                  </a:cubicBezTo>
                  <a:cubicBezTo>
                    <a:pt x="894207" y="4020589"/>
                    <a:pt x="661702" y="3729884"/>
                    <a:pt x="427937" y="3440291"/>
                  </a:cubicBezTo>
                  <a:cubicBezTo>
                    <a:pt x="398281" y="3403517"/>
                    <a:pt x="363509" y="3374010"/>
                    <a:pt x="326884" y="3345391"/>
                  </a:cubicBezTo>
                  <a:cubicBezTo>
                    <a:pt x="281287" y="3309878"/>
                    <a:pt x="215228" y="3208973"/>
                    <a:pt x="212559" y="3206600"/>
                  </a:cubicBezTo>
                  <a:cubicBezTo>
                    <a:pt x="191354" y="3156111"/>
                    <a:pt x="202253" y="3101765"/>
                    <a:pt x="213597" y="3074556"/>
                  </a:cubicBezTo>
                  <a:cubicBezTo>
                    <a:pt x="250667" y="2985587"/>
                    <a:pt x="287737" y="2933689"/>
                    <a:pt x="213597" y="2852134"/>
                  </a:cubicBezTo>
                  <a:cubicBezTo>
                    <a:pt x="202772" y="2840272"/>
                    <a:pt x="107650" y="2720386"/>
                    <a:pt x="100829" y="2709859"/>
                  </a:cubicBezTo>
                  <a:cubicBezTo>
                    <a:pt x="67392" y="2658998"/>
                    <a:pt x="67095" y="2625412"/>
                    <a:pt x="103572" y="2577073"/>
                  </a:cubicBezTo>
                  <a:cubicBezTo>
                    <a:pt x="119883" y="2555498"/>
                    <a:pt x="126333" y="2535035"/>
                    <a:pt x="120328" y="2507751"/>
                  </a:cubicBezTo>
                  <a:cubicBezTo>
                    <a:pt x="109874" y="2460524"/>
                    <a:pt x="142422" y="2431535"/>
                    <a:pt x="171559" y="2402250"/>
                  </a:cubicBezTo>
                  <a:cubicBezTo>
                    <a:pt x="182754" y="2391054"/>
                    <a:pt x="197879" y="2383492"/>
                    <a:pt x="203588" y="2367403"/>
                  </a:cubicBezTo>
                  <a:cubicBezTo>
                    <a:pt x="199065" y="2359100"/>
                    <a:pt x="192541" y="2362658"/>
                    <a:pt x="186980" y="2364215"/>
                  </a:cubicBezTo>
                  <a:cubicBezTo>
                    <a:pt x="163700" y="2370814"/>
                    <a:pt x="139827" y="2374892"/>
                    <a:pt x="115954" y="2378228"/>
                  </a:cubicBezTo>
                  <a:cubicBezTo>
                    <a:pt x="82368" y="2382899"/>
                    <a:pt x="60126" y="2364438"/>
                    <a:pt x="58421" y="2330630"/>
                  </a:cubicBezTo>
                  <a:cubicBezTo>
                    <a:pt x="57012" y="2302679"/>
                    <a:pt x="64352" y="2275766"/>
                    <a:pt x="72878" y="2249298"/>
                  </a:cubicBezTo>
                  <a:cubicBezTo>
                    <a:pt x="82739" y="2218529"/>
                    <a:pt x="81775" y="2216231"/>
                    <a:pt x="51451" y="2208224"/>
                  </a:cubicBezTo>
                  <a:cubicBezTo>
                    <a:pt x="38996" y="2204961"/>
                    <a:pt x="28023" y="2199475"/>
                    <a:pt x="17940" y="2191913"/>
                  </a:cubicBezTo>
                  <a:cubicBezTo>
                    <a:pt x="-373" y="2178048"/>
                    <a:pt x="-5414" y="2162553"/>
                    <a:pt x="6300" y="2142906"/>
                  </a:cubicBezTo>
                  <a:cubicBezTo>
                    <a:pt x="39441" y="2087004"/>
                    <a:pt x="83109" y="2046226"/>
                    <a:pt x="153914" y="2048896"/>
                  </a:cubicBezTo>
                  <a:cubicBezTo>
                    <a:pt x="175414" y="2049711"/>
                    <a:pt x="250741" y="2055865"/>
                    <a:pt x="269943" y="2059720"/>
                  </a:cubicBezTo>
                  <a:cubicBezTo>
                    <a:pt x="342824" y="2074252"/>
                    <a:pt x="416297" y="2086262"/>
                    <a:pt x="485248" y="2115845"/>
                  </a:cubicBezTo>
                  <a:cubicBezTo>
                    <a:pt x="498222" y="2121405"/>
                    <a:pt x="512383" y="2136233"/>
                    <a:pt x="524023" y="2130450"/>
                  </a:cubicBezTo>
                  <a:cubicBezTo>
                    <a:pt x="538703" y="2123184"/>
                    <a:pt x="525061" y="2104946"/>
                    <a:pt x="526618" y="2091378"/>
                  </a:cubicBezTo>
                  <a:cubicBezTo>
                    <a:pt x="530399" y="2059868"/>
                    <a:pt x="536479" y="2030138"/>
                    <a:pt x="557090" y="2004115"/>
                  </a:cubicBezTo>
                  <a:cubicBezTo>
                    <a:pt x="615142" y="1931086"/>
                    <a:pt x="614104" y="1930864"/>
                    <a:pt x="600091" y="1836557"/>
                  </a:cubicBezTo>
                  <a:cubicBezTo>
                    <a:pt x="579480" y="1697692"/>
                    <a:pt x="461152" y="1352345"/>
                    <a:pt x="445731" y="1312235"/>
                  </a:cubicBezTo>
                  <a:cubicBezTo>
                    <a:pt x="438984" y="1294738"/>
                    <a:pt x="431199" y="1288436"/>
                    <a:pt x="409995" y="1291328"/>
                  </a:cubicBezTo>
                  <a:cubicBezTo>
                    <a:pt x="330220" y="1302226"/>
                    <a:pt x="295312" y="1284568"/>
                    <a:pt x="247850" y="1210069"/>
                  </a:cubicBezTo>
                  <a:cubicBezTo>
                    <a:pt x="200388" y="1135570"/>
                    <a:pt x="151010" y="906797"/>
                    <a:pt x="125221" y="844334"/>
                  </a:cubicBezTo>
                  <a:cubicBezTo>
                    <a:pt x="99432" y="781871"/>
                    <a:pt x="101719" y="845743"/>
                    <a:pt x="93118" y="835289"/>
                  </a:cubicBezTo>
                  <a:cubicBezTo>
                    <a:pt x="92599" y="810007"/>
                    <a:pt x="101126" y="787543"/>
                    <a:pt x="114619" y="766635"/>
                  </a:cubicBezTo>
                  <a:cubicBezTo>
                    <a:pt x="112395" y="755217"/>
                    <a:pt x="117066" y="745727"/>
                    <a:pt x="122552" y="736311"/>
                  </a:cubicBezTo>
                  <a:cubicBezTo>
                    <a:pt x="140865" y="705247"/>
                    <a:pt x="152727" y="702503"/>
                    <a:pt x="182310" y="723559"/>
                  </a:cubicBezTo>
                  <a:cubicBezTo>
                    <a:pt x="257488" y="777163"/>
                    <a:pt x="331406" y="832249"/>
                    <a:pt x="397836" y="896677"/>
                  </a:cubicBezTo>
                  <a:cubicBezTo>
                    <a:pt x="401024" y="899791"/>
                    <a:pt x="404360" y="902831"/>
                    <a:pt x="407919" y="905500"/>
                  </a:cubicBezTo>
                  <a:cubicBezTo>
                    <a:pt x="429346" y="921959"/>
                    <a:pt x="440096" y="918623"/>
                    <a:pt x="443951" y="892081"/>
                  </a:cubicBezTo>
                  <a:cubicBezTo>
                    <a:pt x="461671" y="771602"/>
                    <a:pt x="480503" y="651346"/>
                    <a:pt x="498667" y="530942"/>
                  </a:cubicBezTo>
                  <a:cubicBezTo>
                    <a:pt x="501188" y="514112"/>
                    <a:pt x="499853" y="496986"/>
                    <a:pt x="496295" y="480156"/>
                  </a:cubicBezTo>
                  <a:cubicBezTo>
                    <a:pt x="489622" y="448646"/>
                    <a:pt x="484803" y="416840"/>
                    <a:pt x="481022" y="384737"/>
                  </a:cubicBezTo>
                  <a:cubicBezTo>
                    <a:pt x="476796" y="349224"/>
                    <a:pt x="486656" y="319493"/>
                    <a:pt x="510159" y="293396"/>
                  </a:cubicBezTo>
                  <a:cubicBezTo>
                    <a:pt x="538703" y="261664"/>
                    <a:pt x="572659" y="237197"/>
                    <a:pt x="610323" y="217550"/>
                  </a:cubicBezTo>
                  <a:cubicBezTo>
                    <a:pt x="752450" y="143335"/>
                    <a:pt x="903475" y="92772"/>
                    <a:pt x="1057613" y="50808"/>
                  </a:cubicBezTo>
                  <a:cubicBezTo>
                    <a:pt x="1119001" y="34052"/>
                    <a:pt x="1181057" y="19817"/>
                    <a:pt x="1244076" y="11069"/>
                  </a:cubicBezTo>
                  <a:cubicBezTo>
                    <a:pt x="1326817" y="-423"/>
                    <a:pt x="1410077" y="-5391"/>
                    <a:pt x="1492892" y="8177"/>
                  </a:cubicBezTo>
                  <a:cubicBezTo>
                    <a:pt x="1580378" y="22486"/>
                    <a:pt x="1648661" y="69269"/>
                    <a:pt x="1700115" y="140666"/>
                  </a:cubicBezTo>
                  <a:cubicBezTo>
                    <a:pt x="1767064" y="233564"/>
                    <a:pt x="1794569" y="340623"/>
                    <a:pt x="1809101" y="451760"/>
                  </a:cubicBezTo>
                  <a:cubicBezTo>
                    <a:pt x="1814291" y="491203"/>
                    <a:pt x="1827043" y="530794"/>
                    <a:pt x="1813772" y="571126"/>
                  </a:cubicBezTo>
                  <a:cubicBezTo>
                    <a:pt x="1813624" y="627547"/>
                    <a:pt x="1804875" y="685748"/>
                    <a:pt x="1816070" y="739796"/>
                  </a:cubicBezTo>
                  <a:cubicBezTo>
                    <a:pt x="1825264" y="783984"/>
                    <a:pt x="1845059" y="966518"/>
                    <a:pt x="1853586" y="995581"/>
                  </a:cubicBezTo>
                  <a:cubicBezTo>
                    <a:pt x="1854327" y="998102"/>
                    <a:pt x="1855513" y="1000622"/>
                    <a:pt x="1855735" y="1003217"/>
                  </a:cubicBezTo>
                  <a:cubicBezTo>
                    <a:pt x="1861593" y="1066608"/>
                    <a:pt x="1875234" y="1130294"/>
                    <a:pt x="1865374" y="1193684"/>
                  </a:cubicBezTo>
                  <a:cubicBezTo>
                    <a:pt x="1860332" y="1225936"/>
                    <a:pt x="1847284" y="1257594"/>
                    <a:pt x="1831418" y="1288436"/>
                  </a:cubicBezTo>
                  <a:cubicBezTo>
                    <a:pt x="1813253" y="1323801"/>
                    <a:pt x="1698632" y="1542367"/>
                    <a:pt x="1659560" y="1615841"/>
                  </a:cubicBezTo>
                  <a:cubicBezTo>
                    <a:pt x="1650292" y="1633264"/>
                    <a:pt x="1637466" y="1649204"/>
                    <a:pt x="1629014" y="1667665"/>
                  </a:cubicBezTo>
                  <a:cubicBezTo>
                    <a:pt x="1614186" y="1700287"/>
                    <a:pt x="1618338" y="1706737"/>
                    <a:pt x="1652072" y="1717562"/>
                  </a:cubicBezTo>
                  <a:cubicBezTo>
                    <a:pt x="1693145" y="1730981"/>
                    <a:pt x="1826747" y="1771387"/>
                    <a:pt x="1841056" y="1780729"/>
                  </a:cubicBezTo>
                  <a:close/>
                </a:path>
              </a:pathLst>
            </a:custGeom>
            <a:solidFill>
              <a:srgbClr val="FDC790"/>
            </a:solidFill>
            <a:ln w="7404" cap="flat">
              <a:noFill/>
              <a:prstDash val="solid"/>
              <a:miter/>
            </a:ln>
          </p:spPr>
          <p:txBody>
            <a:bodyPr rtlCol="0" anchor="ctr"/>
            <a:lstStyle/>
            <a:p>
              <a:endParaRPr lang="ko-KR" altLang="en-US" dirty="0"/>
            </a:p>
          </p:txBody>
        </p:sp>
        <p:sp>
          <p:nvSpPr>
            <p:cNvPr id="24" name="자유형: 도형 200">
              <a:extLst>
                <a:ext uri="{FF2B5EF4-FFF2-40B4-BE49-F238E27FC236}">
                  <a16:creationId xmlns:a16="http://schemas.microsoft.com/office/drawing/2014/main" id="{8AE0DF29-E6FB-A598-1D64-00E99BAA900A}"/>
                </a:ext>
              </a:extLst>
            </p:cNvPr>
            <p:cNvSpPr/>
            <p:nvPr/>
          </p:nvSpPr>
          <p:spPr>
            <a:xfrm>
              <a:off x="295274" y="3670790"/>
              <a:ext cx="384638" cy="836090"/>
            </a:xfrm>
            <a:custGeom>
              <a:avLst/>
              <a:gdLst>
                <a:gd name="connsiteX0" fmla="*/ 405381 w 524376"/>
                <a:gd name="connsiteY0" fmla="*/ 0 h 1139836"/>
                <a:gd name="connsiteX1" fmla="*/ 431553 w 524376"/>
                <a:gd name="connsiteY1" fmla="*/ 56198 h 1139836"/>
                <a:gd name="connsiteX2" fmla="*/ 413388 w 524376"/>
                <a:gd name="connsiteY2" fmla="*/ 136122 h 1139836"/>
                <a:gd name="connsiteX3" fmla="*/ 436298 w 524376"/>
                <a:gd name="connsiteY3" fmla="*/ 172080 h 1139836"/>
                <a:gd name="connsiteX4" fmla="*/ 512885 w 524376"/>
                <a:gd name="connsiteY4" fmla="*/ 270984 h 1139836"/>
                <a:gd name="connsiteX5" fmla="*/ 451274 w 524376"/>
                <a:gd name="connsiteY5" fmla="*/ 322956 h 1139836"/>
                <a:gd name="connsiteX6" fmla="*/ 395521 w 524376"/>
                <a:gd name="connsiteY6" fmla="*/ 386865 h 1139836"/>
                <a:gd name="connsiteX7" fmla="*/ 395372 w 524376"/>
                <a:gd name="connsiteY7" fmla="*/ 402954 h 1139836"/>
                <a:gd name="connsiteX8" fmla="*/ 421692 w 524376"/>
                <a:gd name="connsiteY8" fmla="*/ 430163 h 1139836"/>
                <a:gd name="connsiteX9" fmla="*/ 461876 w 524376"/>
                <a:gd name="connsiteY9" fmla="*/ 429496 h 1139836"/>
                <a:gd name="connsiteX10" fmla="*/ 515925 w 524376"/>
                <a:gd name="connsiteY10" fmla="*/ 459301 h 1139836"/>
                <a:gd name="connsiteX11" fmla="*/ 510587 w 524376"/>
                <a:gd name="connsiteY11" fmla="*/ 538186 h 1139836"/>
                <a:gd name="connsiteX12" fmla="*/ 413907 w 524376"/>
                <a:gd name="connsiteY12" fmla="*/ 579853 h 1139836"/>
                <a:gd name="connsiteX13" fmla="*/ 389886 w 524376"/>
                <a:gd name="connsiteY13" fmla="*/ 605209 h 1139836"/>
                <a:gd name="connsiteX14" fmla="*/ 392407 w 524376"/>
                <a:gd name="connsiteY14" fmla="*/ 658220 h 1139836"/>
                <a:gd name="connsiteX15" fmla="*/ 440227 w 524376"/>
                <a:gd name="connsiteY15" fmla="*/ 673196 h 1139836"/>
                <a:gd name="connsiteX16" fmla="*/ 491681 w 524376"/>
                <a:gd name="connsiteY16" fmla="*/ 730507 h 1139836"/>
                <a:gd name="connsiteX17" fmla="*/ 448531 w 524376"/>
                <a:gd name="connsiteY17" fmla="*/ 785593 h 1139836"/>
                <a:gd name="connsiteX18" fmla="*/ 390034 w 524376"/>
                <a:gd name="connsiteY18" fmla="*/ 852023 h 1139836"/>
                <a:gd name="connsiteX19" fmla="*/ 379803 w 524376"/>
                <a:gd name="connsiteY19" fmla="*/ 1122043 h 1139836"/>
                <a:gd name="connsiteX20" fmla="*/ 368756 w 524376"/>
                <a:gd name="connsiteY20" fmla="*/ 1139837 h 1139836"/>
                <a:gd name="connsiteX21" fmla="*/ 262587 w 524376"/>
                <a:gd name="connsiteY21" fmla="*/ 1114184 h 1139836"/>
                <a:gd name="connsiteX22" fmla="*/ 181922 w 524376"/>
                <a:gd name="connsiteY22" fmla="*/ 1067550 h 1139836"/>
                <a:gd name="connsiteX23" fmla="*/ 122238 w 524376"/>
                <a:gd name="connsiteY23" fmla="*/ 952558 h 1139836"/>
                <a:gd name="connsiteX24" fmla="*/ 98439 w 524376"/>
                <a:gd name="connsiteY24" fmla="*/ 829929 h 1139836"/>
                <a:gd name="connsiteX25" fmla="*/ 31046 w 524376"/>
                <a:gd name="connsiteY25" fmla="*/ 666523 h 1139836"/>
                <a:gd name="connsiteX26" fmla="*/ 5022 w 524376"/>
                <a:gd name="connsiteY26" fmla="*/ 538483 h 1139836"/>
                <a:gd name="connsiteX27" fmla="*/ 66040 w 524376"/>
                <a:gd name="connsiteY27" fmla="*/ 474425 h 1139836"/>
                <a:gd name="connsiteX28" fmla="*/ 86725 w 524376"/>
                <a:gd name="connsiteY28" fmla="*/ 412963 h 1139836"/>
                <a:gd name="connsiteX29" fmla="*/ 139143 w 524376"/>
                <a:gd name="connsiteY29" fmla="*/ 249112 h 1139836"/>
                <a:gd name="connsiteX30" fmla="*/ 231596 w 524376"/>
                <a:gd name="connsiteY30" fmla="*/ 184536 h 1139836"/>
                <a:gd name="connsiteX31" fmla="*/ 271409 w 524376"/>
                <a:gd name="connsiteY31" fmla="*/ 103871 h 1139836"/>
                <a:gd name="connsiteX32" fmla="*/ 345476 w 524376"/>
                <a:gd name="connsiteY32" fmla="*/ 6450 h 1139836"/>
                <a:gd name="connsiteX33" fmla="*/ 405381 w 524376"/>
                <a:gd name="connsiteY33" fmla="*/ 0 h 113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24376" h="1139836">
                  <a:moveTo>
                    <a:pt x="405381" y="0"/>
                  </a:moveTo>
                  <a:cubicBezTo>
                    <a:pt x="428661" y="11937"/>
                    <a:pt x="436446" y="32548"/>
                    <a:pt x="431553" y="56198"/>
                  </a:cubicBezTo>
                  <a:cubicBezTo>
                    <a:pt x="425992" y="82815"/>
                    <a:pt x="425622" y="110395"/>
                    <a:pt x="413388" y="136122"/>
                  </a:cubicBezTo>
                  <a:cubicBezTo>
                    <a:pt x="402564" y="159031"/>
                    <a:pt x="411387" y="170004"/>
                    <a:pt x="436298" y="172080"/>
                  </a:cubicBezTo>
                  <a:cubicBezTo>
                    <a:pt x="492793" y="176677"/>
                    <a:pt x="523191" y="215971"/>
                    <a:pt x="512885" y="270984"/>
                  </a:cubicBezTo>
                  <a:cubicBezTo>
                    <a:pt x="508140" y="296191"/>
                    <a:pt x="481449" y="318730"/>
                    <a:pt x="451274" y="322956"/>
                  </a:cubicBezTo>
                  <a:cubicBezTo>
                    <a:pt x="395669" y="330667"/>
                    <a:pt x="395669" y="330667"/>
                    <a:pt x="395521" y="386865"/>
                  </a:cubicBezTo>
                  <a:cubicBezTo>
                    <a:pt x="395521" y="392203"/>
                    <a:pt x="396039" y="397690"/>
                    <a:pt x="395372" y="402954"/>
                  </a:cubicBezTo>
                  <a:cubicBezTo>
                    <a:pt x="392629" y="423343"/>
                    <a:pt x="399228" y="433203"/>
                    <a:pt x="421692" y="430163"/>
                  </a:cubicBezTo>
                  <a:cubicBezTo>
                    <a:pt x="434889" y="428384"/>
                    <a:pt x="448679" y="431350"/>
                    <a:pt x="461876" y="429496"/>
                  </a:cubicBezTo>
                  <a:cubicBezTo>
                    <a:pt x="487974" y="425789"/>
                    <a:pt x="506509" y="438096"/>
                    <a:pt x="515925" y="459301"/>
                  </a:cubicBezTo>
                  <a:cubicBezTo>
                    <a:pt x="527417" y="485176"/>
                    <a:pt x="528603" y="513497"/>
                    <a:pt x="510587" y="538186"/>
                  </a:cubicBezTo>
                  <a:cubicBezTo>
                    <a:pt x="486862" y="570660"/>
                    <a:pt x="449050" y="574218"/>
                    <a:pt x="413907" y="579853"/>
                  </a:cubicBezTo>
                  <a:cubicBezTo>
                    <a:pt x="396114" y="582745"/>
                    <a:pt x="388255" y="586452"/>
                    <a:pt x="389886" y="605209"/>
                  </a:cubicBezTo>
                  <a:cubicBezTo>
                    <a:pt x="391443" y="622929"/>
                    <a:pt x="385734" y="643095"/>
                    <a:pt x="392407" y="658220"/>
                  </a:cubicBezTo>
                  <a:cubicBezTo>
                    <a:pt x="400043" y="675420"/>
                    <a:pt x="423916" y="668155"/>
                    <a:pt x="440227" y="673196"/>
                  </a:cubicBezTo>
                  <a:cubicBezTo>
                    <a:pt x="469883" y="682390"/>
                    <a:pt x="487825" y="699145"/>
                    <a:pt x="491681" y="730507"/>
                  </a:cubicBezTo>
                  <a:cubicBezTo>
                    <a:pt x="495610" y="762758"/>
                    <a:pt x="481227" y="781589"/>
                    <a:pt x="448531" y="785593"/>
                  </a:cubicBezTo>
                  <a:cubicBezTo>
                    <a:pt x="390034" y="792711"/>
                    <a:pt x="388996" y="792785"/>
                    <a:pt x="390034" y="852023"/>
                  </a:cubicBezTo>
                  <a:cubicBezTo>
                    <a:pt x="391591" y="942252"/>
                    <a:pt x="380248" y="1031888"/>
                    <a:pt x="379803" y="1122043"/>
                  </a:cubicBezTo>
                  <a:cubicBezTo>
                    <a:pt x="379729" y="1130272"/>
                    <a:pt x="380173" y="1138725"/>
                    <a:pt x="368756" y="1139837"/>
                  </a:cubicBezTo>
                  <a:cubicBezTo>
                    <a:pt x="332798" y="1133609"/>
                    <a:pt x="297284" y="1125528"/>
                    <a:pt x="262587" y="1114184"/>
                  </a:cubicBezTo>
                  <a:cubicBezTo>
                    <a:pt x="232560" y="1104323"/>
                    <a:pt x="206166" y="1089940"/>
                    <a:pt x="181922" y="1067550"/>
                  </a:cubicBezTo>
                  <a:cubicBezTo>
                    <a:pt x="147224" y="1035521"/>
                    <a:pt x="137586" y="992519"/>
                    <a:pt x="122238" y="952558"/>
                  </a:cubicBezTo>
                  <a:cubicBezTo>
                    <a:pt x="107410" y="913782"/>
                    <a:pt x="102665" y="871819"/>
                    <a:pt x="98439" y="829929"/>
                  </a:cubicBezTo>
                  <a:cubicBezTo>
                    <a:pt x="92360" y="769653"/>
                    <a:pt x="72490" y="714048"/>
                    <a:pt x="31046" y="666523"/>
                  </a:cubicBezTo>
                  <a:cubicBezTo>
                    <a:pt x="-687" y="630195"/>
                    <a:pt x="-5506" y="582671"/>
                    <a:pt x="5022" y="538483"/>
                  </a:cubicBezTo>
                  <a:cubicBezTo>
                    <a:pt x="11769" y="510161"/>
                    <a:pt x="40610" y="490143"/>
                    <a:pt x="66040" y="474425"/>
                  </a:cubicBezTo>
                  <a:cubicBezTo>
                    <a:pt x="98588" y="454333"/>
                    <a:pt x="103481" y="445362"/>
                    <a:pt x="86725" y="412963"/>
                  </a:cubicBezTo>
                  <a:cubicBezTo>
                    <a:pt x="52620" y="346755"/>
                    <a:pt x="71749" y="284625"/>
                    <a:pt x="139143" y="249112"/>
                  </a:cubicBezTo>
                  <a:cubicBezTo>
                    <a:pt x="172802" y="231393"/>
                    <a:pt x="200086" y="205073"/>
                    <a:pt x="231596" y="184536"/>
                  </a:cubicBezTo>
                  <a:cubicBezTo>
                    <a:pt x="259398" y="166371"/>
                    <a:pt x="260807" y="132119"/>
                    <a:pt x="271409" y="103871"/>
                  </a:cubicBezTo>
                  <a:cubicBezTo>
                    <a:pt x="286460" y="63761"/>
                    <a:pt x="302771" y="26320"/>
                    <a:pt x="345476" y="6450"/>
                  </a:cubicBezTo>
                  <a:cubicBezTo>
                    <a:pt x="365790" y="-3262"/>
                    <a:pt x="385586" y="3188"/>
                    <a:pt x="405381" y="0"/>
                  </a:cubicBezTo>
                  <a:close/>
                </a:path>
              </a:pathLst>
            </a:custGeom>
            <a:solidFill>
              <a:srgbClr val="FDC68E"/>
            </a:solidFill>
            <a:ln w="7404" cap="flat">
              <a:noFill/>
              <a:prstDash val="solid"/>
              <a:miter/>
            </a:ln>
          </p:spPr>
          <p:txBody>
            <a:bodyPr rtlCol="0" anchor="ctr"/>
            <a:lstStyle/>
            <a:p>
              <a:endParaRPr lang="ko-KR" altLang="en-US"/>
            </a:p>
          </p:txBody>
        </p:sp>
        <p:grpSp>
          <p:nvGrpSpPr>
            <p:cNvPr id="25" name="그룹 201">
              <a:extLst>
                <a:ext uri="{FF2B5EF4-FFF2-40B4-BE49-F238E27FC236}">
                  <a16:creationId xmlns:a16="http://schemas.microsoft.com/office/drawing/2014/main" id="{E9F00998-C9AE-DC5F-97B3-D6BD8B655CC3}"/>
                </a:ext>
              </a:extLst>
            </p:cNvPr>
            <p:cNvGrpSpPr/>
            <p:nvPr/>
          </p:nvGrpSpPr>
          <p:grpSpPr>
            <a:xfrm flipH="1">
              <a:off x="1606479" y="1063756"/>
              <a:ext cx="2462144" cy="2061784"/>
              <a:chOff x="5993622" y="3666659"/>
              <a:chExt cx="1427229" cy="1195153"/>
            </a:xfrm>
          </p:grpSpPr>
          <p:sp>
            <p:nvSpPr>
              <p:cNvPr id="26" name="Freeform: Shape 93">
                <a:extLst>
                  <a:ext uri="{FF2B5EF4-FFF2-40B4-BE49-F238E27FC236}">
                    <a16:creationId xmlns:a16="http://schemas.microsoft.com/office/drawing/2014/main" id="{B228E7D2-5F8F-A424-292B-F86BDE8856A8}"/>
                  </a:ext>
                </a:extLst>
              </p:cNvPr>
              <p:cNvSpPr/>
              <p:nvPr/>
            </p:nvSpPr>
            <p:spPr>
              <a:xfrm>
                <a:off x="5993622" y="3666659"/>
                <a:ext cx="1427229" cy="874269"/>
              </a:xfrm>
              <a:custGeom>
                <a:avLst/>
                <a:gdLst>
                  <a:gd name="connsiteX0" fmla="*/ 2185699 w 2832111"/>
                  <a:gd name="connsiteY0" fmla="*/ 580067 h 1734850"/>
                  <a:gd name="connsiteX1" fmla="*/ 1082858 w 2832111"/>
                  <a:gd name="connsiteY1" fmla="*/ 10111 h 1734850"/>
                  <a:gd name="connsiteX2" fmla="*/ 1024936 w 2832111"/>
                  <a:gd name="connsiteY2" fmla="*/ 10883 h 1734850"/>
                  <a:gd name="connsiteX3" fmla="*/ 19405 w 2832111"/>
                  <a:gd name="connsiteY3" fmla="*/ 802488 h 1734850"/>
                  <a:gd name="connsiteX4" fmla="*/ 24039 w 2832111"/>
                  <a:gd name="connsiteY4" fmla="*/ 843420 h 1734850"/>
                  <a:gd name="connsiteX5" fmla="*/ 543795 w 2832111"/>
                  <a:gd name="connsiteY5" fmla="*/ 1074337 h 1734850"/>
                  <a:gd name="connsiteX6" fmla="*/ 563874 w 2832111"/>
                  <a:gd name="connsiteY6" fmla="*/ 1109090 h 1734850"/>
                  <a:gd name="connsiteX7" fmla="*/ 548429 w 2832111"/>
                  <a:gd name="connsiteY7" fmla="*/ 1211806 h 1734850"/>
                  <a:gd name="connsiteX8" fmla="*/ 543022 w 2832111"/>
                  <a:gd name="connsiteY8" fmla="*/ 1407197 h 1734850"/>
                  <a:gd name="connsiteX9" fmla="*/ 724512 w 2832111"/>
                  <a:gd name="connsiteY9" fmla="*/ 1298303 h 1734850"/>
                  <a:gd name="connsiteX10" fmla="*/ 1208743 w 2832111"/>
                  <a:gd name="connsiteY10" fmla="*/ 1228796 h 1734850"/>
                  <a:gd name="connsiteX11" fmla="*/ 1538514 w 2832111"/>
                  <a:gd name="connsiteY11" fmla="*/ 1306026 h 1734850"/>
                  <a:gd name="connsiteX12" fmla="*/ 1899949 w 2832111"/>
                  <a:gd name="connsiteY12" fmla="*/ 1596410 h 1734850"/>
                  <a:gd name="connsiteX13" fmla="*/ 1981040 w 2832111"/>
                  <a:gd name="connsiteY13" fmla="*/ 1713027 h 1734850"/>
                  <a:gd name="connsiteX14" fmla="*/ 2018110 w 2832111"/>
                  <a:gd name="connsiteY14" fmla="*/ 1726156 h 1734850"/>
                  <a:gd name="connsiteX15" fmla="*/ 2076805 w 2832111"/>
                  <a:gd name="connsiteY15" fmla="*/ 1440406 h 1734850"/>
                  <a:gd name="connsiteX16" fmla="*/ 2150173 w 2832111"/>
                  <a:gd name="connsiteY16" fmla="*/ 1320700 h 1734850"/>
                  <a:gd name="connsiteX17" fmla="*/ 2832112 w 2832111"/>
                  <a:gd name="connsiteY17" fmla="*/ 916016 h 1734850"/>
                  <a:gd name="connsiteX18" fmla="*/ 2185699 w 2832111"/>
                  <a:gd name="connsiteY18" fmla="*/ 580067 h 17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32111" h="1734850">
                    <a:moveTo>
                      <a:pt x="2185699" y="580067"/>
                    </a:moveTo>
                    <a:cubicBezTo>
                      <a:pt x="2181837" y="579294"/>
                      <a:pt x="1446610" y="199324"/>
                      <a:pt x="1082858" y="10111"/>
                    </a:cubicBezTo>
                    <a:cubicBezTo>
                      <a:pt x="1062006" y="-701"/>
                      <a:pt x="1046560" y="-6107"/>
                      <a:pt x="1024936" y="10883"/>
                    </a:cubicBezTo>
                    <a:cubicBezTo>
                      <a:pt x="690531" y="275781"/>
                      <a:pt x="355354" y="539135"/>
                      <a:pt x="19405" y="802488"/>
                    </a:cubicBezTo>
                    <a:cubicBezTo>
                      <a:pt x="-5309" y="821796"/>
                      <a:pt x="-9170" y="828746"/>
                      <a:pt x="24039" y="843420"/>
                    </a:cubicBezTo>
                    <a:cubicBezTo>
                      <a:pt x="197806" y="919105"/>
                      <a:pt x="370800" y="997107"/>
                      <a:pt x="543795" y="1074337"/>
                    </a:cubicBezTo>
                    <a:cubicBezTo>
                      <a:pt x="560013" y="1081287"/>
                      <a:pt x="568508" y="1088238"/>
                      <a:pt x="563874" y="1109090"/>
                    </a:cubicBezTo>
                    <a:cubicBezTo>
                      <a:pt x="556152" y="1143071"/>
                      <a:pt x="552290" y="1177052"/>
                      <a:pt x="548429" y="1211806"/>
                    </a:cubicBezTo>
                    <a:cubicBezTo>
                      <a:pt x="541478" y="1276679"/>
                      <a:pt x="533755" y="1341552"/>
                      <a:pt x="543022" y="1407197"/>
                    </a:cubicBezTo>
                    <a:cubicBezTo>
                      <a:pt x="583182" y="1367037"/>
                      <a:pt x="706749" y="1306026"/>
                      <a:pt x="724512" y="1298303"/>
                    </a:cubicBezTo>
                    <a:cubicBezTo>
                      <a:pt x="865843" y="1231885"/>
                      <a:pt x="1069729" y="1219529"/>
                      <a:pt x="1208743" y="1228796"/>
                    </a:cubicBezTo>
                    <a:cubicBezTo>
                      <a:pt x="1306824" y="1234975"/>
                      <a:pt x="1467462" y="1278996"/>
                      <a:pt x="1538514" y="1306026"/>
                    </a:cubicBezTo>
                    <a:cubicBezTo>
                      <a:pt x="1617288" y="1336146"/>
                      <a:pt x="1859017" y="1524586"/>
                      <a:pt x="1899949" y="1596410"/>
                    </a:cubicBezTo>
                    <a:cubicBezTo>
                      <a:pt x="1923890" y="1637342"/>
                      <a:pt x="1953237" y="1674412"/>
                      <a:pt x="1981040" y="1713027"/>
                    </a:cubicBezTo>
                    <a:cubicBezTo>
                      <a:pt x="1989535" y="1725383"/>
                      <a:pt x="1997258" y="1747008"/>
                      <a:pt x="2018110" y="1726156"/>
                    </a:cubicBezTo>
                    <a:cubicBezTo>
                      <a:pt x="2040507" y="1631935"/>
                      <a:pt x="2061359" y="1536171"/>
                      <a:pt x="2076805" y="1440406"/>
                    </a:cubicBezTo>
                    <a:cubicBezTo>
                      <a:pt x="2085300" y="1388662"/>
                      <a:pt x="2096112" y="1342324"/>
                      <a:pt x="2150173" y="1320700"/>
                    </a:cubicBezTo>
                    <a:cubicBezTo>
                      <a:pt x="2153262" y="1319155"/>
                      <a:pt x="2737891" y="970077"/>
                      <a:pt x="2832112" y="916016"/>
                    </a:cubicBezTo>
                    <a:cubicBezTo>
                      <a:pt x="2621274" y="807122"/>
                      <a:pt x="2194194" y="593196"/>
                      <a:pt x="2185699" y="580067"/>
                    </a:cubicBezTo>
                    <a:close/>
                  </a:path>
                </a:pathLst>
              </a:custGeom>
              <a:solidFill>
                <a:srgbClr val="170B00"/>
              </a:solidFill>
              <a:ln w="7712" cap="flat">
                <a:noFill/>
                <a:prstDash val="solid"/>
                <a:miter/>
              </a:ln>
            </p:spPr>
            <p:txBody>
              <a:bodyPr rtlCol="0" anchor="ctr"/>
              <a:lstStyle/>
              <a:p>
                <a:endParaRPr lang="en-US"/>
              </a:p>
            </p:txBody>
          </p:sp>
          <p:sp>
            <p:nvSpPr>
              <p:cNvPr id="27" name="Freeform: Shape 94">
                <a:extLst>
                  <a:ext uri="{FF2B5EF4-FFF2-40B4-BE49-F238E27FC236}">
                    <a16:creationId xmlns:a16="http://schemas.microsoft.com/office/drawing/2014/main" id="{C7F393AA-6B24-D0F0-624A-3512B7E569AD}"/>
                  </a:ext>
                </a:extLst>
              </p:cNvPr>
              <p:cNvSpPr/>
              <p:nvPr/>
            </p:nvSpPr>
            <p:spPr>
              <a:xfrm>
                <a:off x="7036927" y="3959298"/>
                <a:ext cx="111546" cy="902514"/>
              </a:xfrm>
              <a:custGeom>
                <a:avLst/>
                <a:gdLst>
                  <a:gd name="connsiteX0" fmla="*/ 18886 w 221345"/>
                  <a:gd name="connsiteY0" fmla="*/ 1774880 h 1790897"/>
                  <a:gd name="connsiteX1" fmla="*/ 351 w 221345"/>
                  <a:gd name="connsiteY1" fmla="*/ 1751711 h 1790897"/>
                  <a:gd name="connsiteX2" fmla="*/ 104612 w 221345"/>
                  <a:gd name="connsiteY2" fmla="*/ 314465 h 1790897"/>
                  <a:gd name="connsiteX3" fmla="*/ 92255 w 221345"/>
                  <a:gd name="connsiteY3" fmla="*/ 280484 h 1790897"/>
                  <a:gd name="connsiteX4" fmla="*/ 71403 w 221345"/>
                  <a:gd name="connsiteY4" fmla="*/ 133748 h 1790897"/>
                  <a:gd name="connsiteX5" fmla="*/ 115424 w 221345"/>
                  <a:gd name="connsiteY5" fmla="*/ 140 h 1790897"/>
                  <a:gd name="connsiteX6" fmla="*/ 141682 w 221345"/>
                  <a:gd name="connsiteY6" fmla="*/ 16359 h 1790897"/>
                  <a:gd name="connsiteX7" fmla="*/ 192653 w 221345"/>
                  <a:gd name="connsiteY7" fmla="*/ 97450 h 1790897"/>
                  <a:gd name="connsiteX8" fmla="*/ 208099 w 221345"/>
                  <a:gd name="connsiteY8" fmla="*/ 220245 h 1790897"/>
                  <a:gd name="connsiteX9" fmla="*/ 172574 w 221345"/>
                  <a:gd name="connsiteY9" fmla="*/ 535342 h 1790897"/>
                  <a:gd name="connsiteX10" fmla="*/ 188020 w 221345"/>
                  <a:gd name="connsiteY10" fmla="*/ 1744760 h 1790897"/>
                  <a:gd name="connsiteX11" fmla="*/ 140909 w 221345"/>
                  <a:gd name="connsiteY11" fmla="*/ 1788781 h 1790897"/>
                  <a:gd name="connsiteX12" fmla="*/ 18886 w 221345"/>
                  <a:gd name="connsiteY12" fmla="*/ 1774880 h 179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1345" h="1790897">
                    <a:moveTo>
                      <a:pt x="18886" y="1774880"/>
                    </a:moveTo>
                    <a:cubicBezTo>
                      <a:pt x="1896" y="1773335"/>
                      <a:pt x="-1193" y="1769473"/>
                      <a:pt x="351" y="1751711"/>
                    </a:cubicBezTo>
                    <a:cubicBezTo>
                      <a:pt x="6530" y="1688382"/>
                      <a:pt x="95344" y="453479"/>
                      <a:pt x="104612" y="314465"/>
                    </a:cubicBezTo>
                    <a:cubicBezTo>
                      <a:pt x="105384" y="299792"/>
                      <a:pt x="102295" y="289752"/>
                      <a:pt x="92255" y="280484"/>
                    </a:cubicBezTo>
                    <a:cubicBezTo>
                      <a:pt x="44372" y="237236"/>
                      <a:pt x="45145" y="187036"/>
                      <a:pt x="71403" y="133748"/>
                    </a:cubicBezTo>
                    <a:cubicBezTo>
                      <a:pt x="92255" y="91271"/>
                      <a:pt x="115424" y="49567"/>
                      <a:pt x="115424" y="140"/>
                    </a:cubicBezTo>
                    <a:cubicBezTo>
                      <a:pt x="128553" y="-1404"/>
                      <a:pt x="133186" y="10180"/>
                      <a:pt x="141682" y="16359"/>
                    </a:cubicBezTo>
                    <a:cubicBezTo>
                      <a:pt x="157900" y="44161"/>
                      <a:pt x="174118" y="71192"/>
                      <a:pt x="192653" y="97450"/>
                    </a:cubicBezTo>
                    <a:cubicBezTo>
                      <a:pt x="218911" y="134520"/>
                      <a:pt x="233585" y="177769"/>
                      <a:pt x="208099" y="220245"/>
                    </a:cubicBezTo>
                    <a:cubicBezTo>
                      <a:pt x="147088" y="320644"/>
                      <a:pt x="169484" y="429538"/>
                      <a:pt x="172574" y="535342"/>
                    </a:cubicBezTo>
                    <a:cubicBezTo>
                      <a:pt x="174118" y="583997"/>
                      <a:pt x="184158" y="1674481"/>
                      <a:pt x="188020" y="1744760"/>
                    </a:cubicBezTo>
                    <a:cubicBezTo>
                      <a:pt x="190337" y="1783375"/>
                      <a:pt x="177207" y="1796504"/>
                      <a:pt x="140909" y="1788781"/>
                    </a:cubicBezTo>
                    <a:cubicBezTo>
                      <a:pt x="133959" y="1787236"/>
                      <a:pt x="52868" y="1777196"/>
                      <a:pt x="18886" y="1774880"/>
                    </a:cubicBezTo>
                    <a:close/>
                  </a:path>
                </a:pathLst>
              </a:custGeom>
              <a:solidFill>
                <a:schemeClr val="accent1"/>
              </a:solidFill>
              <a:ln w="7712"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93670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88199-890C-909C-761F-17E7A1832B48}"/>
            </a:ext>
          </a:extLst>
        </p:cNvPr>
        <p:cNvGrpSpPr/>
        <p:nvPr/>
      </p:nvGrpSpPr>
      <p:grpSpPr>
        <a:xfrm>
          <a:off x="0" y="0"/>
          <a:ext cx="0" cy="0"/>
          <a:chOff x="0" y="0"/>
          <a:chExt cx="0" cy="0"/>
        </a:xfrm>
      </p:grpSpPr>
      <p:sp>
        <p:nvSpPr>
          <p:cNvPr id="54" name="TextBox 53">
            <a:extLst>
              <a:ext uri="{FF2B5EF4-FFF2-40B4-BE49-F238E27FC236}">
                <a16:creationId xmlns:a16="http://schemas.microsoft.com/office/drawing/2014/main" id="{8E458404-526F-B9B9-9578-675F7218CEA3}"/>
              </a:ext>
            </a:extLst>
          </p:cNvPr>
          <p:cNvSpPr txBox="1"/>
          <p:nvPr/>
        </p:nvSpPr>
        <p:spPr>
          <a:xfrm>
            <a:off x="0" y="6609345"/>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15" name="TextBox 14">
            <a:extLst>
              <a:ext uri="{FF2B5EF4-FFF2-40B4-BE49-F238E27FC236}">
                <a16:creationId xmlns:a16="http://schemas.microsoft.com/office/drawing/2014/main" id="{832DE99B-2038-B35D-02EF-D3B6BD851B4A}"/>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16" name="TextBox 15">
            <a:extLst>
              <a:ext uri="{FF2B5EF4-FFF2-40B4-BE49-F238E27FC236}">
                <a16:creationId xmlns:a16="http://schemas.microsoft.com/office/drawing/2014/main" id="{E0777CEA-09A6-471A-4F0F-71DED3DCA9CA}"/>
              </a:ext>
            </a:extLst>
          </p:cNvPr>
          <p:cNvSpPr txBox="1"/>
          <p:nvPr/>
        </p:nvSpPr>
        <p:spPr>
          <a:xfrm>
            <a:off x="4176564" y="246221"/>
            <a:ext cx="3838872" cy="830997"/>
          </a:xfrm>
          <a:prstGeom prst="rect">
            <a:avLst/>
          </a:prstGeom>
          <a:noFill/>
        </p:spPr>
        <p:txBody>
          <a:bodyPr wrap="square" rtlCol="0" anchor="ctr">
            <a:spAutoFit/>
          </a:bodyPr>
          <a:lstStyle/>
          <a:p>
            <a:r>
              <a:rPr lang="en-US" altLang="ko-KR" sz="4800" b="1" dirty="0">
                <a:solidFill>
                  <a:srgbClr val="0070C0"/>
                </a:solidFill>
                <a:cs typeface="Arial" pitchFamily="34" charset="0"/>
              </a:rPr>
              <a:t>1. Abstract</a:t>
            </a:r>
          </a:p>
        </p:txBody>
      </p:sp>
      <p:sp>
        <p:nvSpPr>
          <p:cNvPr id="2" name="Rectangle 1">
            <a:extLst>
              <a:ext uri="{FF2B5EF4-FFF2-40B4-BE49-F238E27FC236}">
                <a16:creationId xmlns:a16="http://schemas.microsoft.com/office/drawing/2014/main" id="{02BBE43D-EC2A-8DAC-1751-FFA3EA0A77F9}"/>
              </a:ext>
            </a:extLst>
          </p:cNvPr>
          <p:cNvSpPr/>
          <p:nvPr/>
        </p:nvSpPr>
        <p:spPr>
          <a:xfrm>
            <a:off x="289256" y="1343581"/>
            <a:ext cx="11747240" cy="4462760"/>
          </a:xfrm>
          <a:prstGeom prst="rect">
            <a:avLst/>
          </a:prstGeom>
          <a:noFill/>
        </p:spPr>
        <p:txBody>
          <a:bodyPr wrap="square" lIns="91440" tIns="45720" rIns="91440" bIns="45720">
            <a:spAutoFit/>
          </a:bodyPr>
          <a:lstStyle/>
          <a:p>
            <a:pPr algn="just"/>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Built using Spring Boot,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Thymeleaf</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Spring Data JPA, and MySQL,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UrbanKart</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is a sophisticated e-commerce platform that provides a safe, scalable, and intuitive purchasing experience. Through the integration of technologies that handle issues like scalability, personalization, and omnichannel integration, it responds to the growing demand for responsive digital platforms. Secure transactions, smooth user interactions, effective cart management, and a powerful admin dashboard for user and inventory management are some of the main features.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UrbanKart</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also has a cutting-edge chatbot that helps consumers choose courses and make decisions by providing real-time, tailored support. In addition to satisfying e-commerce needs, this multifunctional platform helps engineering students by expediting the course selection process. In order to promote an inventive, sustainable ecosystem, future plans call for AI-driven recommendations, better cross-platform compatibility, and increased customisation.</a:t>
            </a:r>
            <a:r>
              <a:rPr lang="en-IN"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Built using Spring Boot,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Thymeleaf</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Spring Data JPA, and MySQL,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UrbanKart</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is a cutting-edge e-commerce platform that provides effective administration and shopping options. It has features including an admin panel for easier inventory administration, secure payments, and optimized cart operations. Its interactive chatbot, which offers students individualized counsel while assisting them in exploring educational possibilities, is a noteworthy innovation. In order to create a multipurpose and innovative solution, future updates will focus on improving user experiences through AI-driven suggestions, enhanced device compatibility, and advanced customisation.</a:t>
            </a:r>
            <a:endParaRPr lang="en-US"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280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586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7DA5E-84F0-0B29-FE48-8277EB4B4300}"/>
            </a:ext>
          </a:extLst>
        </p:cNvPr>
        <p:cNvGrpSpPr/>
        <p:nvPr/>
      </p:nvGrpSpPr>
      <p:grpSpPr>
        <a:xfrm>
          <a:off x="0" y="0"/>
          <a:ext cx="0" cy="0"/>
          <a:chOff x="0" y="0"/>
          <a:chExt cx="0" cy="0"/>
        </a:xfrm>
      </p:grpSpPr>
      <p:sp>
        <p:nvSpPr>
          <p:cNvPr id="54" name="TextBox 53">
            <a:extLst>
              <a:ext uri="{FF2B5EF4-FFF2-40B4-BE49-F238E27FC236}">
                <a16:creationId xmlns:a16="http://schemas.microsoft.com/office/drawing/2014/main" id="{58A674A2-513F-D14E-7BCF-38BFCEB0F382}"/>
              </a:ext>
            </a:extLst>
          </p:cNvPr>
          <p:cNvSpPr txBox="1"/>
          <p:nvPr/>
        </p:nvSpPr>
        <p:spPr>
          <a:xfrm>
            <a:off x="0" y="6609345"/>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15" name="TextBox 14">
            <a:extLst>
              <a:ext uri="{FF2B5EF4-FFF2-40B4-BE49-F238E27FC236}">
                <a16:creationId xmlns:a16="http://schemas.microsoft.com/office/drawing/2014/main" id="{D3DFFE20-8497-1EB6-C816-650E6FABC4CE}"/>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16" name="TextBox 15">
            <a:extLst>
              <a:ext uri="{FF2B5EF4-FFF2-40B4-BE49-F238E27FC236}">
                <a16:creationId xmlns:a16="http://schemas.microsoft.com/office/drawing/2014/main" id="{4217BB16-05FE-AAB8-77A8-0D3D4561D08A}"/>
              </a:ext>
            </a:extLst>
          </p:cNvPr>
          <p:cNvSpPr txBox="1"/>
          <p:nvPr/>
        </p:nvSpPr>
        <p:spPr>
          <a:xfrm>
            <a:off x="4198946" y="246221"/>
            <a:ext cx="5134241" cy="830997"/>
          </a:xfrm>
          <a:prstGeom prst="rect">
            <a:avLst/>
          </a:prstGeom>
          <a:noFill/>
        </p:spPr>
        <p:txBody>
          <a:bodyPr wrap="square" rtlCol="0" anchor="ctr">
            <a:spAutoFit/>
          </a:bodyPr>
          <a:lstStyle/>
          <a:p>
            <a:r>
              <a:rPr lang="en-US" altLang="ko-KR" sz="4800" b="1" dirty="0">
                <a:solidFill>
                  <a:srgbClr val="0070C0"/>
                </a:solidFill>
                <a:cs typeface="Arial" pitchFamily="34" charset="0"/>
              </a:rPr>
              <a:t>2. Introduction</a:t>
            </a:r>
          </a:p>
        </p:txBody>
      </p:sp>
      <p:sp>
        <p:nvSpPr>
          <p:cNvPr id="2" name="Rectangle 1">
            <a:extLst>
              <a:ext uri="{FF2B5EF4-FFF2-40B4-BE49-F238E27FC236}">
                <a16:creationId xmlns:a16="http://schemas.microsoft.com/office/drawing/2014/main" id="{50AB9298-177F-83CD-206A-7759F797E359}"/>
              </a:ext>
            </a:extLst>
          </p:cNvPr>
          <p:cNvSpPr/>
          <p:nvPr/>
        </p:nvSpPr>
        <p:spPr>
          <a:xfrm>
            <a:off x="306354" y="1659285"/>
            <a:ext cx="11747241" cy="3108543"/>
          </a:xfrm>
          <a:prstGeom prst="rect">
            <a:avLst/>
          </a:prstGeom>
          <a:noFill/>
        </p:spPr>
        <p:txBody>
          <a:bodyPr wrap="square" lIns="91440" tIns="45720" rIns="91440" bIns="45720">
            <a:spAutoFit/>
          </a:bodyPr>
          <a:lstStyle/>
          <a:p>
            <a:pPr algn="just"/>
            <a:r>
              <a:rPr lang="en-US" sz="2800" dirty="0">
                <a:latin typeface="Times New Roman" panose="02020603050405020304" pitchFamily="18" charset="0"/>
                <a:cs typeface="Times New Roman" panose="02020603050405020304" pitchFamily="18" charset="0"/>
              </a:rPr>
              <a:t>Urban Kart is an e-commerce platform with key features like Home, Product, Category, Login, Register, and Forgot Password. It offers category-wise selection, a search bar for model-based searches, and displays detailed product information. Users can register, log in, reset passwords, purchase products, and receive email notifications. The advanced admin dashboard includes multiple admin features, profile/password management, and user control. Both users and admins can update profiles and passwords.</a:t>
            </a:r>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3895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B012C-AEF3-572D-594B-3E98B4B785E0}"/>
            </a:ext>
          </a:extLst>
        </p:cNvPr>
        <p:cNvGrpSpPr/>
        <p:nvPr/>
      </p:nvGrpSpPr>
      <p:grpSpPr>
        <a:xfrm>
          <a:off x="0" y="0"/>
          <a:ext cx="0" cy="0"/>
          <a:chOff x="0" y="0"/>
          <a:chExt cx="0" cy="0"/>
        </a:xfrm>
      </p:grpSpPr>
      <p:sp>
        <p:nvSpPr>
          <p:cNvPr id="54" name="TextBox 53">
            <a:extLst>
              <a:ext uri="{FF2B5EF4-FFF2-40B4-BE49-F238E27FC236}">
                <a16:creationId xmlns:a16="http://schemas.microsoft.com/office/drawing/2014/main" id="{34B744B9-B7A7-E29D-E754-A8CC08079B31}"/>
              </a:ext>
            </a:extLst>
          </p:cNvPr>
          <p:cNvSpPr txBox="1"/>
          <p:nvPr/>
        </p:nvSpPr>
        <p:spPr>
          <a:xfrm>
            <a:off x="0" y="6609345"/>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15" name="TextBox 14">
            <a:extLst>
              <a:ext uri="{FF2B5EF4-FFF2-40B4-BE49-F238E27FC236}">
                <a16:creationId xmlns:a16="http://schemas.microsoft.com/office/drawing/2014/main" id="{B3E41A71-EEBA-D17A-34AC-468D9C453228}"/>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16" name="TextBox 15">
            <a:extLst>
              <a:ext uri="{FF2B5EF4-FFF2-40B4-BE49-F238E27FC236}">
                <a16:creationId xmlns:a16="http://schemas.microsoft.com/office/drawing/2014/main" id="{944E99FE-117F-EE4D-51EA-A98CE14EEDC8}"/>
              </a:ext>
            </a:extLst>
          </p:cNvPr>
          <p:cNvSpPr txBox="1"/>
          <p:nvPr/>
        </p:nvSpPr>
        <p:spPr>
          <a:xfrm>
            <a:off x="3498976" y="246221"/>
            <a:ext cx="7632441" cy="830997"/>
          </a:xfrm>
          <a:prstGeom prst="rect">
            <a:avLst/>
          </a:prstGeom>
          <a:noFill/>
        </p:spPr>
        <p:txBody>
          <a:bodyPr wrap="square" rtlCol="0" anchor="ctr">
            <a:spAutoFit/>
          </a:bodyPr>
          <a:lstStyle/>
          <a:p>
            <a:r>
              <a:rPr lang="en-US" altLang="ko-KR" sz="4800" b="1" dirty="0">
                <a:solidFill>
                  <a:srgbClr val="0070C0"/>
                </a:solidFill>
                <a:cs typeface="Arial" pitchFamily="34" charset="0"/>
              </a:rPr>
              <a:t>Motivation</a:t>
            </a:r>
          </a:p>
        </p:txBody>
      </p:sp>
      <p:sp>
        <p:nvSpPr>
          <p:cNvPr id="2" name="Rectangle 1">
            <a:extLst>
              <a:ext uri="{FF2B5EF4-FFF2-40B4-BE49-F238E27FC236}">
                <a16:creationId xmlns:a16="http://schemas.microsoft.com/office/drawing/2014/main" id="{C55DE8E2-58BA-1DC8-9767-BD2FE8F44405}"/>
              </a:ext>
            </a:extLst>
          </p:cNvPr>
          <p:cNvSpPr txBox="1">
            <a:spLocks noChangeArrowheads="1"/>
          </p:cNvSpPr>
          <p:nvPr/>
        </p:nvSpPr>
        <p:spPr bwMode="auto">
          <a:xfrm>
            <a:off x="102438" y="1402504"/>
            <a:ext cx="11411533"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0" fontAlgn="base" hangingPunct="0">
              <a:lnSpc>
                <a:spcPct val="100000"/>
              </a:lnSpc>
              <a:spcBef>
                <a:spcPct val="0"/>
              </a:spcBef>
              <a:spcAft>
                <a:spcPct val="0"/>
              </a:spcAft>
              <a:buNone/>
            </a:pPr>
            <a:r>
              <a:rPr lang="en-US" altLang="en-US" sz="2400" b="1" dirty="0">
                <a:latin typeface="Times New Roman" panose="02020603050405020304" pitchFamily="18" charset="0"/>
                <a:cs typeface="Times New Roman" panose="02020603050405020304" pitchFamily="18" charset="0"/>
              </a:rPr>
              <a:t>Spring boot framework</a:t>
            </a:r>
            <a:r>
              <a:rPr lang="en-US" altLang="en-US" sz="1800" dirty="0">
                <a:latin typeface="Times New Roman" panose="02020603050405020304" pitchFamily="18" charset="0"/>
                <a:cs typeface="Times New Roman" panose="02020603050405020304" pitchFamily="18" charset="0"/>
              </a:rPr>
              <a:t>: Spring Boot offers auto-configuration and embedded servers, reducing setup time compared to traditional Spring and other frameworks like Django or Express.js.</a:t>
            </a:r>
          </a:p>
          <a:p>
            <a:pPr marL="0" indent="0" algn="just" eaLnBrk="0" fontAlgn="base" hangingPunct="0">
              <a:lnSpc>
                <a:spcPct val="100000"/>
              </a:lnSpc>
              <a:spcBef>
                <a:spcPct val="0"/>
              </a:spcBef>
              <a:spcAft>
                <a:spcPct val="0"/>
              </a:spcAft>
              <a:buNone/>
            </a:pPr>
            <a:endParaRPr lang="en-US" altLang="en-US" sz="1800" dirty="0">
              <a:latin typeface="Times New Roman" panose="02020603050405020304" pitchFamily="18" charset="0"/>
              <a:cs typeface="Times New Roman" panose="02020603050405020304" pitchFamily="18" charset="0"/>
            </a:endParaRPr>
          </a:p>
          <a:p>
            <a:pPr marL="0" indent="0" algn="just" eaLnBrk="0" fontAlgn="base" hangingPunct="0">
              <a:lnSpc>
                <a:spcPct val="100000"/>
              </a:lnSpc>
              <a:spcBef>
                <a:spcPct val="0"/>
              </a:spcBef>
              <a:spcAft>
                <a:spcPct val="0"/>
              </a:spcAft>
              <a:buNone/>
            </a:pPr>
            <a:endParaRPr lang="en-US" altLang="en-US" sz="1800" dirty="0">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EDEA07D1-08EA-D05B-95ED-AA2692BDA8CB}"/>
              </a:ext>
            </a:extLst>
          </p:cNvPr>
          <p:cNvSpPr>
            <a:spLocks noChangeArrowheads="1"/>
          </p:cNvSpPr>
          <p:nvPr/>
        </p:nvSpPr>
        <p:spPr bwMode="auto">
          <a:xfrm>
            <a:off x="102438" y="1938002"/>
            <a:ext cx="1115008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Rapid eCommerce development with auto-configuration.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Simplifies microservices architecture for scaling.</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Seamlessly integrates with Spring tools for data and security.</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Handles high-traffic, enterprise-grade platforms.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Efficient API creation for modern apps.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Ensures robust testing support.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Built-in security features protect user data.</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Optimized for cloud integrations.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Cross-platform compatibility, unlike PHP frameworks limited to specific OS optimizations.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Real-Time Analytics and Insights: Provides tools for tracking user behavior, sales performance, and inventory in real-time, enabling data-driven decision-making.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Customizable Payment Gateway Integration: Supports seamless integration with multiple payment gateways, offering flexibility for diverse customer preferences and international transactions.</a:t>
            </a:r>
          </a:p>
        </p:txBody>
      </p:sp>
    </p:spTree>
    <p:extLst>
      <p:ext uri="{BB962C8B-B14F-4D97-AF65-F5344CB8AC3E}">
        <p14:creationId xmlns:p14="http://schemas.microsoft.com/office/powerpoint/2010/main" val="1848127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5E62962-CDE0-0ACB-E566-F01AA22E5100}"/>
              </a:ext>
            </a:extLst>
          </p:cNvPr>
          <p:cNvSpPr>
            <a:spLocks noChangeArrowheads="1"/>
          </p:cNvSpPr>
          <p:nvPr/>
        </p:nvSpPr>
        <p:spPr bwMode="auto">
          <a:xfrm>
            <a:off x="300717" y="734179"/>
            <a:ext cx="1152330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altLang="en-US" sz="2800" b="1" dirty="0">
                <a:latin typeface="Times New Roman" panose="02020603050405020304" pitchFamily="18" charset="0"/>
                <a:cs typeface="Times New Roman" panose="02020603050405020304" pitchFamily="18" charset="0"/>
              </a:rPr>
              <a:t>Urbankart Ecommerce</a:t>
            </a:r>
            <a:r>
              <a:rPr kumimoji="0" lang="en-US" altLang="en-US" sz="2800" b="1"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09F4197-129A-D74A-76AD-E0F745B83DD0}"/>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6" name="TextBox 5">
            <a:extLst>
              <a:ext uri="{FF2B5EF4-FFF2-40B4-BE49-F238E27FC236}">
                <a16:creationId xmlns:a16="http://schemas.microsoft.com/office/drawing/2014/main" id="{0CBC33B0-96E9-1D48-9F54-6C5BC89166D0}"/>
              </a:ext>
            </a:extLst>
          </p:cNvPr>
          <p:cNvSpPr txBox="1"/>
          <p:nvPr/>
        </p:nvSpPr>
        <p:spPr>
          <a:xfrm>
            <a:off x="3107" y="6609189"/>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2" name="Rectangle 1">
            <a:extLst>
              <a:ext uri="{FF2B5EF4-FFF2-40B4-BE49-F238E27FC236}">
                <a16:creationId xmlns:a16="http://schemas.microsoft.com/office/drawing/2014/main" id="{7A9FE108-90DA-8989-E301-F8EAB1F05D0E}"/>
              </a:ext>
            </a:extLst>
          </p:cNvPr>
          <p:cNvSpPr>
            <a:spLocks noChangeArrowheads="1"/>
          </p:cNvSpPr>
          <p:nvPr/>
        </p:nvSpPr>
        <p:spPr bwMode="auto">
          <a:xfrm rot="10800000" flipV="1">
            <a:off x="300717" y="1691191"/>
            <a:ext cx="11773094"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Practical Market Need</a:t>
            </a:r>
            <a:r>
              <a:rPr kumimoji="0" lang="en-US" altLang="en-US" sz="1800" b="0" i="0" u="none" strike="noStrike" cap="none" normalizeH="0" baseline="0" dirty="0">
                <a:ln>
                  <a:noFill/>
                </a:ln>
                <a:solidFill>
                  <a:schemeClr val="tx1"/>
                </a:solidFill>
                <a:effectLst/>
                <a:latin typeface="Arial" panose="020B0604020202020204" pitchFamily="34" charset="0"/>
              </a:rPr>
              <a:t>: eCommerce directly solves real-world problems by connecting buyers and sellers. UrbanKart can address gaps in retail and create immediate value for users.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Scalable Opportunity</a:t>
            </a:r>
            <a:r>
              <a:rPr kumimoji="0" lang="en-US" altLang="en-US" sz="1800" b="0" i="0" u="none" strike="noStrike" cap="none" normalizeH="0" baseline="0" dirty="0">
                <a:ln>
                  <a:noFill/>
                </a:ln>
                <a:solidFill>
                  <a:schemeClr val="tx1"/>
                </a:solidFill>
                <a:effectLst/>
                <a:latin typeface="Arial" panose="020B0604020202020204" pitchFamily="34" charset="0"/>
              </a:rPr>
              <a:t>: Unlike niche AI projects, eCommerce has a broad user base and potential for rapid growth with high scalability.</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Immediate Revenue Potential</a:t>
            </a:r>
            <a:r>
              <a:rPr kumimoji="0" lang="en-US" altLang="en-US" sz="1800" b="0" i="0" u="none" strike="noStrike" cap="none" normalizeH="0" baseline="0" dirty="0">
                <a:ln>
                  <a:noFill/>
                </a:ln>
                <a:solidFill>
                  <a:schemeClr val="tx1"/>
                </a:solidFill>
                <a:effectLst/>
                <a:latin typeface="Arial" panose="020B0604020202020204" pitchFamily="34" charset="0"/>
              </a:rPr>
              <a:t>: UrbanKart can generate revenue through product sales, ads, and subscriptions faster than an experimental ML model.</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Technological Integration</a:t>
            </a:r>
            <a:r>
              <a:rPr kumimoji="0" lang="en-US" altLang="en-US" sz="1800" b="0" i="0" u="none" strike="noStrike" cap="none" normalizeH="0" baseline="0" dirty="0">
                <a:ln>
                  <a:noFill/>
                </a:ln>
                <a:solidFill>
                  <a:schemeClr val="tx1"/>
                </a:solidFill>
                <a:effectLst/>
                <a:latin typeface="Arial" panose="020B0604020202020204" pitchFamily="34" charset="0"/>
              </a:rPr>
              <a:t>: Building an eCommerce platform combines various technologies like microservices, cloud solutions, APIs, and secure payment systems, making it a versatile, future-ready project.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AI Enhancements Later</a:t>
            </a:r>
            <a:r>
              <a:rPr kumimoji="0" lang="en-US" altLang="en-US" sz="1800" b="0" i="0" u="none" strike="noStrike" cap="none" normalizeH="0" baseline="0" dirty="0">
                <a:ln>
                  <a:noFill/>
                </a:ln>
                <a:solidFill>
                  <a:schemeClr val="tx1"/>
                </a:solidFill>
                <a:effectLst/>
                <a:latin typeface="Arial" panose="020B0604020202020204" pitchFamily="34" charset="0"/>
              </a:rPr>
              <a:t>: UrbanKart can still leverage AI features like personalized recommendations or chatbots, combining the best of both worlds.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Consumer-Centric Innovation</a:t>
            </a:r>
            <a:r>
              <a:rPr kumimoji="0" lang="en-US" altLang="en-US" sz="1800" b="0" i="0" u="none" strike="noStrike" cap="none" normalizeH="0" baseline="0" dirty="0">
                <a:ln>
                  <a:noFill/>
                </a:ln>
                <a:solidFill>
                  <a:schemeClr val="tx1"/>
                </a:solidFill>
                <a:effectLst/>
                <a:latin typeface="Arial" panose="020B0604020202020204" pitchFamily="34" charset="0"/>
              </a:rPr>
              <a:t>: While AI is trending, eCommerce meets everyday needs, offering a tangible product that benefits both businesses and users.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Proven Market Growth</a:t>
            </a:r>
            <a:r>
              <a:rPr kumimoji="0" lang="en-US" altLang="en-US" sz="1800" b="0" i="0" u="none" strike="noStrike" cap="none" normalizeH="0" baseline="0" dirty="0">
                <a:ln>
                  <a:noFill/>
                </a:ln>
                <a:solidFill>
                  <a:schemeClr val="tx1"/>
                </a:solidFill>
                <a:effectLst/>
                <a:latin typeface="Arial" panose="020B0604020202020204" pitchFamily="34" charset="0"/>
              </a:rPr>
              <a:t>: Online shopping is a continuously growing industry, ensuring UrbanKart stays relevant and impactful.</a:t>
            </a:r>
          </a:p>
        </p:txBody>
      </p:sp>
    </p:spTree>
    <p:extLst>
      <p:ext uri="{BB962C8B-B14F-4D97-AF65-F5344CB8AC3E}">
        <p14:creationId xmlns:p14="http://schemas.microsoft.com/office/powerpoint/2010/main" val="3297203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C3D8C-BA48-2FA1-C90F-96EA1F5CC632}"/>
            </a:ext>
          </a:extLst>
        </p:cNvPr>
        <p:cNvGrpSpPr/>
        <p:nvPr/>
      </p:nvGrpSpPr>
      <p:grpSpPr>
        <a:xfrm>
          <a:off x="0" y="0"/>
          <a:ext cx="0" cy="0"/>
          <a:chOff x="0" y="0"/>
          <a:chExt cx="0" cy="0"/>
        </a:xfrm>
      </p:grpSpPr>
      <p:sp>
        <p:nvSpPr>
          <p:cNvPr id="54" name="TextBox 53">
            <a:extLst>
              <a:ext uri="{FF2B5EF4-FFF2-40B4-BE49-F238E27FC236}">
                <a16:creationId xmlns:a16="http://schemas.microsoft.com/office/drawing/2014/main" id="{77D818E3-ED6E-29FE-86A4-7698EA926AC1}"/>
              </a:ext>
            </a:extLst>
          </p:cNvPr>
          <p:cNvSpPr txBox="1"/>
          <p:nvPr/>
        </p:nvSpPr>
        <p:spPr>
          <a:xfrm>
            <a:off x="0" y="6618676"/>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15" name="TextBox 14">
            <a:extLst>
              <a:ext uri="{FF2B5EF4-FFF2-40B4-BE49-F238E27FC236}">
                <a16:creationId xmlns:a16="http://schemas.microsoft.com/office/drawing/2014/main" id="{90341F9B-B4C3-5795-068C-12ADD9B1DEAF}"/>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2" name="Content Placeholder 5">
            <a:extLst>
              <a:ext uri="{FF2B5EF4-FFF2-40B4-BE49-F238E27FC236}">
                <a16:creationId xmlns:a16="http://schemas.microsoft.com/office/drawing/2014/main" id="{67DC68F6-6AF7-39AF-D5C7-6B8FFD60E7D6}"/>
              </a:ext>
            </a:extLst>
          </p:cNvPr>
          <p:cNvSpPr txBox="1">
            <a:spLocks/>
          </p:cNvSpPr>
          <p:nvPr/>
        </p:nvSpPr>
        <p:spPr>
          <a:xfrm>
            <a:off x="402831" y="5554464"/>
            <a:ext cx="9970477" cy="15554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2296" indent="0">
              <a:buFont typeface="Arial" panose="020B0604020202020204" pitchFamily="34" charset="0"/>
              <a:buNone/>
            </a:pPr>
            <a:endParaRPr lang="el-GR" sz="1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9D9C33C-FAC7-61D5-8299-1A1DCDC75223}"/>
              </a:ext>
            </a:extLst>
          </p:cNvPr>
          <p:cNvSpPr txBox="1"/>
          <p:nvPr/>
        </p:nvSpPr>
        <p:spPr>
          <a:xfrm>
            <a:off x="482860" y="832370"/>
            <a:ext cx="6097554" cy="369332"/>
          </a:xfrm>
          <a:prstGeom prst="rect">
            <a:avLst/>
          </a:prstGeom>
          <a:noFill/>
        </p:spPr>
        <p:txBody>
          <a:bodyPr wrap="square">
            <a:spAutoFit/>
          </a:bodyPr>
          <a:lstStyle/>
          <a:p>
            <a:endParaRPr lang="en-IN" dirty="0"/>
          </a:p>
        </p:txBody>
      </p:sp>
      <p:sp>
        <p:nvSpPr>
          <p:cNvPr id="4" name="TextBox 3">
            <a:extLst>
              <a:ext uri="{FF2B5EF4-FFF2-40B4-BE49-F238E27FC236}">
                <a16:creationId xmlns:a16="http://schemas.microsoft.com/office/drawing/2014/main" id="{8FF00937-489E-605A-2957-3BDFDDAFDC79}"/>
              </a:ext>
            </a:extLst>
          </p:cNvPr>
          <p:cNvSpPr txBox="1"/>
          <p:nvPr/>
        </p:nvSpPr>
        <p:spPr>
          <a:xfrm>
            <a:off x="3048778" y="3370297"/>
            <a:ext cx="6097554" cy="369332"/>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A5BDDA2D-0671-CA3E-4451-8DA2B0FBB66C}"/>
              </a:ext>
            </a:extLst>
          </p:cNvPr>
          <p:cNvSpPr txBox="1"/>
          <p:nvPr/>
        </p:nvSpPr>
        <p:spPr>
          <a:xfrm>
            <a:off x="4597660" y="336542"/>
            <a:ext cx="6097554" cy="646331"/>
          </a:xfrm>
          <a:prstGeom prst="rect">
            <a:avLst/>
          </a:prstGeom>
          <a:noFill/>
        </p:spPr>
        <p:txBody>
          <a:bodyPr wrap="square">
            <a:spAutoFit/>
          </a:bodyPr>
          <a:lstStyle/>
          <a:p>
            <a:r>
              <a:rPr lang="en-US" altLang="ko-KR" sz="3600" b="1" dirty="0">
                <a:solidFill>
                  <a:srgbClr val="0070C0"/>
                </a:solidFill>
                <a:cs typeface="Arial" pitchFamily="34" charset="0"/>
              </a:rPr>
              <a:t>Contribution</a:t>
            </a:r>
            <a:endParaRPr lang="en-US" altLang="ko-KR" sz="1800" b="1" dirty="0">
              <a:solidFill>
                <a:srgbClr val="0070C0"/>
              </a:solidFill>
              <a:cs typeface="Arial" pitchFamily="34" charset="0"/>
            </a:endParaRPr>
          </a:p>
        </p:txBody>
      </p:sp>
      <p:sp>
        <p:nvSpPr>
          <p:cNvPr id="9" name="TextBox 8">
            <a:extLst>
              <a:ext uri="{FF2B5EF4-FFF2-40B4-BE49-F238E27FC236}">
                <a16:creationId xmlns:a16="http://schemas.microsoft.com/office/drawing/2014/main" id="{AB5FF9D5-F127-0D18-257F-760E14F3F191}"/>
              </a:ext>
            </a:extLst>
          </p:cNvPr>
          <p:cNvSpPr txBox="1"/>
          <p:nvPr/>
        </p:nvSpPr>
        <p:spPr>
          <a:xfrm>
            <a:off x="83976" y="1061569"/>
            <a:ext cx="12260424" cy="3139321"/>
          </a:xfrm>
          <a:prstGeom prst="rect">
            <a:avLst/>
          </a:prstGeom>
          <a:noFill/>
        </p:spPr>
        <p:txBody>
          <a:bodyPr wrap="square">
            <a:spAutoFit/>
          </a:bodyPr>
          <a:lstStyle/>
          <a:p>
            <a:pPr algn="just"/>
            <a:r>
              <a:rPr lang="en-US" b="1" dirty="0"/>
              <a:t>1. Suraj &amp; Debashis (Front-End Development)</a:t>
            </a:r>
            <a:endParaRPr lang="en-US" dirty="0"/>
          </a:p>
          <a:p>
            <a:pPr algn="just">
              <a:buFont typeface="Arial" panose="020B0604020202020204" pitchFamily="34" charset="0"/>
              <a:buChar char="•"/>
            </a:pPr>
            <a:r>
              <a:rPr lang="en-US" b="1" dirty="0"/>
              <a:t>Roles</a:t>
            </a:r>
            <a:r>
              <a:rPr lang="en-US" dirty="0"/>
              <a:t>: Front-End Design and Implementation</a:t>
            </a:r>
          </a:p>
          <a:p>
            <a:pPr algn="just">
              <a:buFont typeface="Arial" panose="020B0604020202020204" pitchFamily="34" charset="0"/>
              <a:buChar char="•"/>
            </a:pPr>
            <a:r>
              <a:rPr lang="en-US" b="1" dirty="0"/>
              <a:t>Technologies Used</a:t>
            </a:r>
            <a:r>
              <a:rPr lang="en-US" dirty="0"/>
              <a:t>: HTML, CSS, Spring Web, Thymeleaf</a:t>
            </a:r>
          </a:p>
          <a:p>
            <a:pPr algn="just">
              <a:buFont typeface="Arial" panose="020B0604020202020204" pitchFamily="34" charset="0"/>
              <a:buChar char="•"/>
            </a:pPr>
            <a:r>
              <a:rPr lang="en-US" b="1" dirty="0"/>
              <a:t>Contributions</a:t>
            </a:r>
            <a:r>
              <a:rPr lang="en-US" dirty="0"/>
              <a:t>:</a:t>
            </a:r>
          </a:p>
          <a:p>
            <a:pPr marL="742950" lvl="1" indent="-285750" algn="just">
              <a:buFont typeface="Arial" panose="020B0604020202020204" pitchFamily="34" charset="0"/>
              <a:buChar char="•"/>
            </a:pPr>
            <a:r>
              <a:rPr lang="en-US" dirty="0"/>
              <a:t>Designed and developed the </a:t>
            </a:r>
            <a:r>
              <a:rPr lang="en-US" b="1" dirty="0"/>
              <a:t>login form</a:t>
            </a:r>
            <a:r>
              <a:rPr lang="en-US" dirty="0"/>
              <a:t> for user authentication.</a:t>
            </a:r>
          </a:p>
          <a:p>
            <a:pPr marL="742950" lvl="1" indent="-285750" algn="just">
              <a:buFont typeface="Arial" panose="020B0604020202020204" pitchFamily="34" charset="0"/>
              <a:buChar char="•"/>
            </a:pPr>
            <a:r>
              <a:rPr lang="en-US" dirty="0"/>
              <a:t>Created the </a:t>
            </a:r>
            <a:r>
              <a:rPr lang="en-US" b="1" dirty="0"/>
              <a:t>register form</a:t>
            </a:r>
            <a:r>
              <a:rPr lang="en-US" dirty="0"/>
              <a:t> to allow new users to sign up and join the platform.</a:t>
            </a:r>
          </a:p>
          <a:p>
            <a:pPr marL="742950" lvl="1" indent="-285750" algn="just">
              <a:buFont typeface="Arial" panose="020B0604020202020204" pitchFamily="34" charset="0"/>
              <a:buChar char="•"/>
            </a:pPr>
            <a:r>
              <a:rPr lang="en-US" dirty="0"/>
              <a:t>Developed the </a:t>
            </a:r>
            <a:r>
              <a:rPr lang="en-US" b="1" dirty="0"/>
              <a:t>admin dashboard</a:t>
            </a:r>
            <a:r>
              <a:rPr lang="en-US" dirty="0"/>
              <a:t> interface for platform management.</a:t>
            </a:r>
          </a:p>
          <a:p>
            <a:pPr marL="742950" lvl="1" indent="-285750" algn="just">
              <a:buFont typeface="Arial" panose="020B0604020202020204" pitchFamily="34" charset="0"/>
              <a:buChar char="•"/>
            </a:pPr>
            <a:r>
              <a:rPr lang="en-US" dirty="0"/>
              <a:t>Built the </a:t>
            </a:r>
            <a:r>
              <a:rPr lang="en-US" b="1" dirty="0"/>
              <a:t>search bar</a:t>
            </a:r>
            <a:r>
              <a:rPr lang="en-US" dirty="0"/>
              <a:t> for efficient product searches on the platform.</a:t>
            </a:r>
          </a:p>
          <a:p>
            <a:pPr marL="742950" lvl="1" indent="-285750" algn="just">
              <a:buFont typeface="Arial" panose="020B0604020202020204" pitchFamily="34" charset="0"/>
              <a:buChar char="•"/>
            </a:pPr>
            <a:r>
              <a:rPr lang="en-US" dirty="0"/>
              <a:t>Ensured the overall user interface is clean, intuitive, and responsive across different devices.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478E7B6B-4864-F84D-18BE-DC9F5EA3CD18}"/>
              </a:ext>
            </a:extLst>
          </p:cNvPr>
          <p:cNvSpPr txBox="1"/>
          <p:nvPr/>
        </p:nvSpPr>
        <p:spPr>
          <a:xfrm>
            <a:off x="83976" y="3308017"/>
            <a:ext cx="12024048" cy="3139321"/>
          </a:xfrm>
          <a:prstGeom prst="rect">
            <a:avLst/>
          </a:prstGeom>
          <a:noFill/>
        </p:spPr>
        <p:txBody>
          <a:bodyPr wrap="square">
            <a:spAutoFit/>
          </a:bodyPr>
          <a:lstStyle/>
          <a:p>
            <a:endParaRPr lang="en-US" b="1" dirty="0"/>
          </a:p>
          <a:p>
            <a:pPr algn="just"/>
            <a:r>
              <a:rPr lang="en-US" b="1" dirty="0"/>
              <a:t>2. Arindol (Back-End Development)</a:t>
            </a:r>
            <a:endParaRPr lang="en-US" dirty="0"/>
          </a:p>
          <a:p>
            <a:pPr algn="just">
              <a:buFont typeface="Arial" panose="020B0604020202020204" pitchFamily="34" charset="0"/>
              <a:buChar char="•"/>
            </a:pPr>
            <a:r>
              <a:rPr lang="en-US" b="1" dirty="0"/>
              <a:t>Roles</a:t>
            </a:r>
            <a:r>
              <a:rPr lang="en-US" dirty="0"/>
              <a:t>: Back-End Development and Integration</a:t>
            </a:r>
          </a:p>
          <a:p>
            <a:pPr algn="just">
              <a:buFont typeface="Arial" panose="020B0604020202020204" pitchFamily="34" charset="0"/>
              <a:buChar char="•"/>
            </a:pPr>
            <a:r>
              <a:rPr lang="en-US" b="1" dirty="0"/>
              <a:t>Technologies Used</a:t>
            </a:r>
            <a:r>
              <a:rPr lang="en-US" dirty="0"/>
              <a:t>: Spring Boot, MySQL, Spring Security, Spring Data JPA, Spring Boot DevTools</a:t>
            </a:r>
          </a:p>
          <a:p>
            <a:pPr algn="just">
              <a:buFont typeface="Arial" panose="020B0604020202020204" pitchFamily="34" charset="0"/>
              <a:buChar char="•"/>
            </a:pPr>
            <a:r>
              <a:rPr lang="en-US" b="1" dirty="0"/>
              <a:t>Contributions</a:t>
            </a:r>
            <a:r>
              <a:rPr lang="en-US" dirty="0"/>
              <a:t>:</a:t>
            </a:r>
          </a:p>
          <a:p>
            <a:pPr marL="742950" lvl="1" indent="-285750" algn="just">
              <a:buFont typeface="Arial" panose="020B0604020202020204" pitchFamily="34" charset="0"/>
              <a:buChar char="•"/>
            </a:pPr>
            <a:r>
              <a:rPr lang="en-US" dirty="0"/>
              <a:t>Developed the entire back-end infrastructure using </a:t>
            </a:r>
            <a:r>
              <a:rPr lang="en-US" b="1" dirty="0"/>
              <a:t>Spring Boot</a:t>
            </a:r>
            <a:r>
              <a:rPr lang="en-US" dirty="0"/>
              <a:t> for high-performance handling of requests and responses.</a:t>
            </a:r>
          </a:p>
          <a:p>
            <a:pPr marL="742950" lvl="1" indent="-285750" algn="just">
              <a:buFont typeface="Arial" panose="020B0604020202020204" pitchFamily="34" charset="0"/>
              <a:buChar char="•"/>
            </a:pPr>
            <a:r>
              <a:rPr lang="en-US" dirty="0"/>
              <a:t>Integrated </a:t>
            </a:r>
            <a:r>
              <a:rPr lang="en-US" b="1" dirty="0"/>
              <a:t>MySQL connectors</a:t>
            </a:r>
            <a:r>
              <a:rPr lang="en-US" dirty="0"/>
              <a:t> for smooth database connectivity and data management.</a:t>
            </a:r>
          </a:p>
          <a:p>
            <a:pPr marL="742950" lvl="1" indent="-285750" algn="just">
              <a:buFont typeface="Arial" panose="020B0604020202020204" pitchFamily="34" charset="0"/>
              <a:buChar char="•"/>
            </a:pPr>
            <a:r>
              <a:rPr lang="en-US" dirty="0"/>
              <a:t>Implemented </a:t>
            </a:r>
            <a:r>
              <a:rPr lang="en-US" b="1" dirty="0"/>
              <a:t>Spring Security</a:t>
            </a:r>
            <a:r>
              <a:rPr lang="en-US" dirty="0"/>
              <a:t> for securing user authentication and authorization features.</a:t>
            </a:r>
          </a:p>
          <a:p>
            <a:pPr marL="742950" lvl="1" indent="-285750" algn="just">
              <a:buFont typeface="Arial" panose="020B0604020202020204" pitchFamily="34" charset="0"/>
              <a:buChar char="•"/>
            </a:pPr>
            <a:r>
              <a:rPr lang="en-US" dirty="0"/>
              <a:t>Utilized </a:t>
            </a:r>
            <a:r>
              <a:rPr lang="en-US" b="1" dirty="0"/>
              <a:t>Spring Data JPA</a:t>
            </a:r>
            <a:r>
              <a:rPr lang="en-US" dirty="0"/>
              <a:t> for efficient interaction with the database, ensuring scalability and performance.</a:t>
            </a:r>
          </a:p>
          <a:p>
            <a:pPr marL="742950" lvl="1" indent="-285750" algn="just">
              <a:buFont typeface="Arial" panose="020B0604020202020204" pitchFamily="34" charset="0"/>
              <a:buChar char="•"/>
            </a:pPr>
            <a:r>
              <a:rPr lang="en-US" dirty="0"/>
              <a:t>Used </a:t>
            </a:r>
            <a:r>
              <a:rPr lang="en-US" b="1" dirty="0"/>
              <a:t>Spring Boot DevTools</a:t>
            </a:r>
            <a:r>
              <a:rPr lang="en-US" dirty="0"/>
              <a:t> to speed up development by providing automatic restarts and live reloads.</a:t>
            </a:r>
          </a:p>
        </p:txBody>
      </p:sp>
    </p:spTree>
    <p:extLst>
      <p:ext uri="{BB962C8B-B14F-4D97-AF65-F5344CB8AC3E}">
        <p14:creationId xmlns:p14="http://schemas.microsoft.com/office/powerpoint/2010/main" val="1008717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78C97-1657-A5B2-0558-025AA1194CEA}"/>
            </a:ext>
          </a:extLst>
        </p:cNvPr>
        <p:cNvGrpSpPr/>
        <p:nvPr/>
      </p:nvGrpSpPr>
      <p:grpSpPr>
        <a:xfrm>
          <a:off x="0" y="0"/>
          <a:ext cx="0" cy="0"/>
          <a:chOff x="0" y="0"/>
          <a:chExt cx="0" cy="0"/>
        </a:xfrm>
      </p:grpSpPr>
      <p:sp>
        <p:nvSpPr>
          <p:cNvPr id="54" name="TextBox 53">
            <a:extLst>
              <a:ext uri="{FF2B5EF4-FFF2-40B4-BE49-F238E27FC236}">
                <a16:creationId xmlns:a16="http://schemas.microsoft.com/office/drawing/2014/main" id="{6A1AF6F8-5046-3D3A-8D99-FDCC803B4D42}"/>
              </a:ext>
            </a:extLst>
          </p:cNvPr>
          <p:cNvSpPr txBox="1"/>
          <p:nvPr/>
        </p:nvSpPr>
        <p:spPr>
          <a:xfrm>
            <a:off x="0" y="6609345"/>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15" name="TextBox 14">
            <a:extLst>
              <a:ext uri="{FF2B5EF4-FFF2-40B4-BE49-F238E27FC236}">
                <a16:creationId xmlns:a16="http://schemas.microsoft.com/office/drawing/2014/main" id="{1B54CE91-514E-3E04-221D-9206230CE60A}"/>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16" name="TextBox 15">
            <a:extLst>
              <a:ext uri="{FF2B5EF4-FFF2-40B4-BE49-F238E27FC236}">
                <a16:creationId xmlns:a16="http://schemas.microsoft.com/office/drawing/2014/main" id="{0A8B6BFE-FC2E-8A4F-F335-221B7095EA1A}"/>
              </a:ext>
            </a:extLst>
          </p:cNvPr>
          <p:cNvSpPr txBox="1"/>
          <p:nvPr/>
        </p:nvSpPr>
        <p:spPr>
          <a:xfrm>
            <a:off x="4640380" y="246221"/>
            <a:ext cx="3826651" cy="830997"/>
          </a:xfrm>
          <a:prstGeom prst="rect">
            <a:avLst/>
          </a:prstGeom>
          <a:noFill/>
        </p:spPr>
        <p:txBody>
          <a:bodyPr wrap="square" rtlCol="0" anchor="ctr">
            <a:spAutoFit/>
          </a:bodyPr>
          <a:lstStyle/>
          <a:p>
            <a:endParaRPr lang="en-US" altLang="ko-KR" sz="4800" b="1" dirty="0">
              <a:solidFill>
                <a:srgbClr val="0070C0"/>
              </a:solidFill>
              <a:cs typeface="Arial" pitchFamily="34" charset="0"/>
            </a:endParaRPr>
          </a:p>
        </p:txBody>
      </p:sp>
      <p:sp>
        <p:nvSpPr>
          <p:cNvPr id="3" name="TextBox 2">
            <a:extLst>
              <a:ext uri="{FF2B5EF4-FFF2-40B4-BE49-F238E27FC236}">
                <a16:creationId xmlns:a16="http://schemas.microsoft.com/office/drawing/2014/main" id="{C4844C9F-5ABD-A7D8-6B8C-DD61D260E4E1}"/>
              </a:ext>
            </a:extLst>
          </p:cNvPr>
          <p:cNvSpPr txBox="1"/>
          <p:nvPr/>
        </p:nvSpPr>
        <p:spPr>
          <a:xfrm>
            <a:off x="130629" y="891876"/>
            <a:ext cx="11513976" cy="3693319"/>
          </a:xfrm>
          <a:prstGeom prst="rect">
            <a:avLst/>
          </a:prstGeom>
          <a:noFill/>
        </p:spPr>
        <p:txBody>
          <a:bodyPr wrap="square">
            <a:spAutoFit/>
          </a:bodyPr>
          <a:lstStyle/>
          <a:p>
            <a:pPr algn="just"/>
            <a:r>
              <a:rPr lang="en-US" b="1" dirty="0"/>
              <a:t>3. Binoy (JavaScript and Front-End Validation)</a:t>
            </a:r>
            <a:endParaRPr lang="en-US" dirty="0"/>
          </a:p>
          <a:p>
            <a:pPr algn="just">
              <a:buFont typeface="Arial" panose="020B0604020202020204" pitchFamily="34" charset="0"/>
              <a:buChar char="•"/>
            </a:pPr>
            <a:r>
              <a:rPr lang="en-US" b="1" dirty="0"/>
              <a:t>Roles</a:t>
            </a:r>
            <a:r>
              <a:rPr lang="en-US" dirty="0"/>
              <a:t>: Validation and Front End-Database Interaction</a:t>
            </a:r>
          </a:p>
          <a:p>
            <a:pPr algn="just">
              <a:buFont typeface="Arial" panose="020B0604020202020204" pitchFamily="34" charset="0"/>
              <a:buChar char="•"/>
            </a:pPr>
            <a:r>
              <a:rPr lang="en-US" b="1" dirty="0"/>
              <a:t>Technologies Used</a:t>
            </a:r>
            <a:r>
              <a:rPr lang="en-US" dirty="0"/>
              <a:t>: JavaScript, MySQL</a:t>
            </a:r>
          </a:p>
          <a:p>
            <a:pPr algn="just">
              <a:buFont typeface="Arial" panose="020B0604020202020204" pitchFamily="34" charset="0"/>
              <a:buChar char="•"/>
            </a:pPr>
            <a:r>
              <a:rPr lang="en-US" b="1" dirty="0"/>
              <a:t>Contributions</a:t>
            </a:r>
            <a:r>
              <a:rPr lang="en-US" dirty="0"/>
              <a:t>:</a:t>
            </a:r>
          </a:p>
          <a:p>
            <a:pPr marL="742950" lvl="1" indent="-285750" algn="just">
              <a:buFont typeface="Arial" panose="020B0604020202020204" pitchFamily="34" charset="0"/>
              <a:buChar char="•"/>
            </a:pPr>
            <a:r>
              <a:rPr lang="en-US" dirty="0"/>
              <a:t>Designed and implemented all the </a:t>
            </a:r>
            <a:r>
              <a:rPr lang="en-US" b="1" dirty="0"/>
              <a:t>validation features</a:t>
            </a:r>
            <a:r>
              <a:rPr lang="en-US" dirty="0"/>
              <a:t> for critical user actions such as </a:t>
            </a:r>
            <a:r>
              <a:rPr lang="en-US" b="1" dirty="0"/>
              <a:t>registration</a:t>
            </a:r>
            <a:r>
              <a:rPr lang="en-US" dirty="0"/>
              <a:t>, </a:t>
            </a:r>
            <a:r>
              <a:rPr lang="en-US" b="1" dirty="0"/>
              <a:t>login</a:t>
            </a:r>
            <a:r>
              <a:rPr lang="en-US" dirty="0"/>
              <a:t>, and form submissions.</a:t>
            </a:r>
          </a:p>
          <a:p>
            <a:pPr marL="742950" lvl="1" indent="-285750" algn="just">
              <a:buFont typeface="Arial" panose="020B0604020202020204" pitchFamily="34" charset="0"/>
              <a:buChar char="•"/>
            </a:pPr>
            <a:r>
              <a:rPr lang="en-US" dirty="0"/>
              <a:t>Ensured that the forms are validated before submitting, providing real-time feedback to users and enhancing the user experience.</a:t>
            </a:r>
          </a:p>
          <a:p>
            <a:pPr marL="742950" lvl="1" indent="-285750" algn="just">
              <a:buFont typeface="Arial" panose="020B0604020202020204" pitchFamily="34" charset="0"/>
              <a:buChar char="•"/>
            </a:pPr>
            <a:r>
              <a:rPr lang="en-US" dirty="0"/>
              <a:t>Focused on creating smooth, interactive elements with JavaScript to ensure functional and secure data input.</a:t>
            </a:r>
          </a:p>
          <a:p>
            <a:pPr marL="742950" lvl="1" indent="-285750" algn="just">
              <a:buFont typeface="Arial" panose="020B0604020202020204" pitchFamily="34" charset="0"/>
              <a:buChar char="•"/>
            </a:pPr>
            <a:r>
              <a:rPr lang="en-US" dirty="0"/>
              <a:t>MySQL connectors have been integrated for seamless data administration and database communication.</a:t>
            </a:r>
          </a:p>
          <a:p>
            <a:pPr marL="742950" lvl="1" indent="-285750" algn="just">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FCAF7FA9-129A-96DE-890E-A546483022D9}"/>
              </a:ext>
            </a:extLst>
          </p:cNvPr>
          <p:cNvSpPr txBox="1"/>
          <p:nvPr/>
        </p:nvSpPr>
        <p:spPr>
          <a:xfrm>
            <a:off x="111969" y="4772203"/>
            <a:ext cx="11747240" cy="923330"/>
          </a:xfrm>
          <a:prstGeom prst="rect">
            <a:avLst/>
          </a:prstGeom>
          <a:noFill/>
        </p:spPr>
        <p:txBody>
          <a:bodyPr wrap="square">
            <a:spAutoFit/>
          </a:bodyPr>
          <a:lstStyle/>
          <a:p>
            <a:pPr algn="just"/>
            <a:r>
              <a:rPr lang="en-US" dirty="0"/>
              <a:t>Each team member has contributed uniquely to UrbanKart, with Suraj and Debashis taking care of the front-end design, Arindol handling the back-end functionality and integration, and Binoy ensuring all forms are validated seamlessly. This combined effort results in a high-quality, secure, and user-friendly eCommerce platform.</a:t>
            </a:r>
          </a:p>
        </p:txBody>
      </p:sp>
    </p:spTree>
    <p:extLst>
      <p:ext uri="{BB962C8B-B14F-4D97-AF65-F5344CB8AC3E}">
        <p14:creationId xmlns:p14="http://schemas.microsoft.com/office/powerpoint/2010/main" val="2035126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1F331-A7E6-A269-B567-9E05BAFD4F98}"/>
            </a:ext>
          </a:extLst>
        </p:cNvPr>
        <p:cNvGrpSpPr/>
        <p:nvPr/>
      </p:nvGrpSpPr>
      <p:grpSpPr>
        <a:xfrm>
          <a:off x="0" y="0"/>
          <a:ext cx="0" cy="0"/>
          <a:chOff x="0" y="0"/>
          <a:chExt cx="0" cy="0"/>
        </a:xfrm>
      </p:grpSpPr>
      <p:sp>
        <p:nvSpPr>
          <p:cNvPr id="54" name="TextBox 53">
            <a:extLst>
              <a:ext uri="{FF2B5EF4-FFF2-40B4-BE49-F238E27FC236}">
                <a16:creationId xmlns:a16="http://schemas.microsoft.com/office/drawing/2014/main" id="{88CDA73B-BE67-E04D-957C-FAB60A80B291}"/>
              </a:ext>
            </a:extLst>
          </p:cNvPr>
          <p:cNvSpPr txBox="1"/>
          <p:nvPr/>
        </p:nvSpPr>
        <p:spPr>
          <a:xfrm>
            <a:off x="0" y="6618676"/>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15" name="TextBox 14">
            <a:extLst>
              <a:ext uri="{FF2B5EF4-FFF2-40B4-BE49-F238E27FC236}">
                <a16:creationId xmlns:a16="http://schemas.microsoft.com/office/drawing/2014/main" id="{061A418B-9905-D621-BEC4-1B8D02D179C8}"/>
              </a:ext>
            </a:extLst>
          </p:cNvPr>
          <p:cNvSpPr txBox="1"/>
          <p:nvPr/>
        </p:nvSpPr>
        <p:spPr>
          <a:xfrm>
            <a:off x="0" y="0"/>
            <a:ext cx="12192000" cy="246221"/>
          </a:xfrm>
          <a:prstGeom prst="rect">
            <a:avLst/>
          </a:prstGeom>
          <a:solidFill>
            <a:srgbClr val="C00000"/>
          </a:solidFill>
        </p:spPr>
        <p:txBody>
          <a:bodyPr wrap="square" rtlCol="0">
            <a:spAutoFit/>
          </a:bodyPr>
          <a:lstStyle/>
          <a:p>
            <a:pPr algn="ctr"/>
            <a:r>
              <a:rPr lang="en-US" altLang="ko-KR" sz="1000" dirty="0">
                <a:solidFill>
                  <a:schemeClr val="bg1"/>
                </a:solidFill>
              </a:rPr>
              <a:t>Department of Information Technology, Asansol Engineering College, West Bengal, India</a:t>
            </a:r>
            <a:endParaRPr lang="ko-KR" altLang="en-US" sz="1000" dirty="0">
              <a:solidFill>
                <a:schemeClr val="bg1"/>
              </a:solidFill>
            </a:endParaRPr>
          </a:p>
        </p:txBody>
      </p:sp>
      <p:sp>
        <p:nvSpPr>
          <p:cNvPr id="4" name="TextBox 3">
            <a:extLst>
              <a:ext uri="{FF2B5EF4-FFF2-40B4-BE49-F238E27FC236}">
                <a16:creationId xmlns:a16="http://schemas.microsoft.com/office/drawing/2014/main" id="{2B84B324-E192-8002-A022-CD10C54A4701}"/>
              </a:ext>
            </a:extLst>
          </p:cNvPr>
          <p:cNvSpPr txBox="1"/>
          <p:nvPr/>
        </p:nvSpPr>
        <p:spPr>
          <a:xfrm>
            <a:off x="4558782" y="323852"/>
            <a:ext cx="6097554" cy="523220"/>
          </a:xfrm>
          <a:prstGeom prst="rect">
            <a:avLst/>
          </a:prstGeom>
          <a:noFill/>
        </p:spPr>
        <p:txBody>
          <a:bodyPr wrap="square">
            <a:spAutoFit/>
          </a:bodyPr>
          <a:lstStyle/>
          <a:p>
            <a:r>
              <a:rPr lang="en-US" altLang="ko-KR" sz="2800" b="1" dirty="0">
                <a:solidFill>
                  <a:srgbClr val="0070C0"/>
                </a:solidFill>
                <a:cs typeface="Arial" pitchFamily="34" charset="0"/>
              </a:rPr>
              <a:t>Special Features</a:t>
            </a:r>
            <a:endParaRPr lang="en-US" altLang="ko-KR" sz="1400" b="1" dirty="0">
              <a:solidFill>
                <a:srgbClr val="0070C0"/>
              </a:solidFill>
              <a:cs typeface="Arial" pitchFamily="34" charset="0"/>
            </a:endParaRPr>
          </a:p>
        </p:txBody>
      </p:sp>
      <p:sp>
        <p:nvSpPr>
          <p:cNvPr id="5" name="Rectangle 1">
            <a:extLst>
              <a:ext uri="{FF2B5EF4-FFF2-40B4-BE49-F238E27FC236}">
                <a16:creationId xmlns:a16="http://schemas.microsoft.com/office/drawing/2014/main" id="{95AAF0E6-BD0A-B7A4-A803-27E05BF93D21}"/>
              </a:ext>
            </a:extLst>
          </p:cNvPr>
          <p:cNvSpPr>
            <a:spLocks noChangeArrowheads="1"/>
          </p:cNvSpPr>
          <p:nvPr/>
        </p:nvSpPr>
        <p:spPr bwMode="auto">
          <a:xfrm>
            <a:off x="71536" y="847072"/>
            <a:ext cx="12052041"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Multiple Admins with Super Admin Control</a:t>
            </a:r>
            <a:r>
              <a:rPr kumimoji="0" lang="en-US" altLang="en-US" sz="1800" b="0" i="0" u="none" strike="noStrike" cap="none" normalizeH="0" baseline="0" dirty="0">
                <a:ln>
                  <a:noFill/>
                </a:ln>
                <a:solidFill>
                  <a:schemeClr val="tx1"/>
                </a:solidFill>
                <a:effectLst/>
                <a:latin typeface="Arial" panose="020B0604020202020204" pitchFamily="34" charset="0"/>
              </a:rPr>
              <a:t>: The platform supports multiple admin roles with a </a:t>
            </a:r>
            <a:r>
              <a:rPr kumimoji="0" lang="en-US" altLang="en-US" sz="1800" b="1" i="0" u="none" strike="noStrike" cap="none" normalizeH="0" baseline="0" dirty="0">
                <a:ln>
                  <a:noFill/>
                </a:ln>
                <a:solidFill>
                  <a:schemeClr val="tx1"/>
                </a:solidFill>
                <a:effectLst/>
                <a:latin typeface="Arial" panose="020B0604020202020204" pitchFamily="34" charset="0"/>
              </a:rPr>
              <a:t>super admin</a:t>
            </a:r>
            <a:r>
              <a:rPr kumimoji="0" lang="en-US" altLang="en-US" sz="1800" b="0" i="0" u="none" strike="noStrike" cap="none" normalizeH="0" baseline="0" dirty="0">
                <a:ln>
                  <a:noFill/>
                </a:ln>
                <a:solidFill>
                  <a:schemeClr val="tx1"/>
                </a:solidFill>
                <a:effectLst/>
                <a:latin typeface="Arial" panose="020B0604020202020204" pitchFamily="34" charset="0"/>
              </a:rPr>
              <a:t> who cannot be edited or deleted by other admins. This ensures </a:t>
            </a:r>
            <a:r>
              <a:rPr kumimoji="0" lang="en-US" altLang="en-US" sz="1800" b="1" i="0" u="none" strike="noStrike" cap="none" normalizeH="0" baseline="0" dirty="0">
                <a:ln>
                  <a:noFill/>
                </a:ln>
                <a:solidFill>
                  <a:schemeClr val="tx1"/>
                </a:solidFill>
                <a:effectLst/>
                <a:latin typeface="Arial" panose="020B0604020202020204" pitchFamily="34" charset="0"/>
              </a:rPr>
              <a:t>hierarchical access control</a:t>
            </a:r>
            <a:r>
              <a:rPr kumimoji="0" lang="en-US" altLang="en-US" sz="1800" b="0" i="0" u="none" strike="noStrike" cap="none" normalizeH="0" baseline="0" dirty="0">
                <a:ln>
                  <a:noFill/>
                </a:ln>
                <a:solidFill>
                  <a:schemeClr val="tx1"/>
                </a:solidFill>
                <a:effectLst/>
                <a:latin typeface="Arial" panose="020B0604020202020204" pitchFamily="34" charset="0"/>
              </a:rPr>
              <a:t>, safeguarding core platform management.</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Quick View of Added Features &amp; Images</a:t>
            </a:r>
            <a:r>
              <a:rPr kumimoji="0" lang="en-US" altLang="en-US" sz="1800" b="0" i="0" u="none" strike="noStrike" cap="none" normalizeH="0" baseline="0" dirty="0">
                <a:ln>
                  <a:noFill/>
                </a:ln>
                <a:solidFill>
                  <a:schemeClr val="tx1"/>
                </a:solidFill>
                <a:effectLst/>
                <a:latin typeface="Arial" panose="020B0604020202020204" pitchFamily="34" charset="0"/>
              </a:rPr>
              <a:t>: Admins and users can instantly preview </a:t>
            </a:r>
            <a:r>
              <a:rPr kumimoji="0" lang="en-US" altLang="en-US" sz="1800" b="1" i="0" u="none" strike="noStrike" cap="none" normalizeH="0" baseline="0" dirty="0">
                <a:ln>
                  <a:noFill/>
                </a:ln>
                <a:solidFill>
                  <a:schemeClr val="tx1"/>
                </a:solidFill>
                <a:effectLst/>
                <a:latin typeface="Arial" panose="020B0604020202020204" pitchFamily="34" charset="0"/>
              </a:rPr>
              <a:t>product features</a:t>
            </a:r>
            <a:r>
              <a:rPr kumimoji="0" lang="en-US" altLang="en-US" sz="1800" b="0" i="0" u="none" strike="noStrike" cap="none" normalizeH="0" baseline="0" dirty="0">
                <a:ln>
                  <a:noFill/>
                </a:ln>
                <a:solidFill>
                  <a:schemeClr val="tx1"/>
                </a:solidFill>
                <a:effectLst/>
                <a:latin typeface="Arial" panose="020B0604020202020204" pitchFamily="34" charset="0"/>
              </a:rPr>
              <a:t> and images with a </a:t>
            </a:r>
            <a:r>
              <a:rPr kumimoji="0" lang="en-US" altLang="en-US" sz="1800" b="1" i="0" u="none" strike="noStrike" cap="none" normalizeH="0" baseline="0" dirty="0">
                <a:ln>
                  <a:noFill/>
                </a:ln>
                <a:solidFill>
                  <a:schemeClr val="tx1"/>
                </a:solidFill>
                <a:effectLst/>
                <a:latin typeface="Arial" panose="020B0604020202020204" pitchFamily="34" charset="0"/>
              </a:rPr>
              <a:t>real-time preview system</a:t>
            </a:r>
            <a:r>
              <a:rPr kumimoji="0" lang="en-US" altLang="en-US" sz="1800" b="0" i="0" u="none" strike="noStrike" cap="none" normalizeH="0" baseline="0" dirty="0">
                <a:ln>
                  <a:noFill/>
                </a:ln>
                <a:solidFill>
                  <a:schemeClr val="tx1"/>
                </a:solidFill>
                <a:effectLst/>
                <a:latin typeface="Arial" panose="020B0604020202020204" pitchFamily="34" charset="0"/>
              </a:rPr>
              <a:t>, enhancing user experience and reducing navigation time.</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Advanced Security Protocols</a:t>
            </a:r>
            <a:r>
              <a:rPr kumimoji="0" lang="en-US" altLang="en-US" sz="1800" b="0" i="0" u="none" strike="noStrike" cap="none" normalizeH="0" baseline="0" dirty="0">
                <a:ln>
                  <a:noFill/>
                </a:ln>
                <a:solidFill>
                  <a:schemeClr val="tx1"/>
                </a:solidFill>
                <a:effectLst/>
                <a:latin typeface="Arial" panose="020B0604020202020204" pitchFamily="34" charset="0"/>
              </a:rPr>
              <a:t>: Our platform implements </a:t>
            </a:r>
            <a:r>
              <a:rPr kumimoji="0" lang="en-US" altLang="en-US" sz="1800" b="1" i="0" u="none" strike="noStrike" cap="none" normalizeH="0" baseline="0" dirty="0">
                <a:ln>
                  <a:noFill/>
                </a:ln>
                <a:solidFill>
                  <a:schemeClr val="tx1"/>
                </a:solidFill>
                <a:effectLst/>
                <a:latin typeface="Arial" panose="020B0604020202020204" pitchFamily="34" charset="0"/>
              </a:rPr>
              <a:t>multi-layered security</a:t>
            </a:r>
            <a:r>
              <a:rPr kumimoji="0" lang="en-US" altLang="en-US" sz="1800" b="0" i="0" u="none" strike="noStrike" cap="none" normalizeH="0" baseline="0" dirty="0">
                <a:ln>
                  <a:noFill/>
                </a:ln>
                <a:solidFill>
                  <a:schemeClr val="tx1"/>
                </a:solidFill>
                <a:effectLst/>
                <a:latin typeface="Arial" panose="020B0604020202020204" pitchFamily="34" charset="0"/>
              </a:rPr>
              <a:t>, including </a:t>
            </a:r>
            <a:r>
              <a:rPr kumimoji="0" lang="en-US" altLang="en-US" sz="1800" b="1" i="0" u="none" strike="noStrike" cap="none" normalizeH="0" baseline="0" dirty="0">
                <a:ln>
                  <a:noFill/>
                </a:ln>
                <a:solidFill>
                  <a:schemeClr val="tx1"/>
                </a:solidFill>
                <a:effectLst/>
                <a:latin typeface="Arial" panose="020B0604020202020204" pitchFamily="34" charset="0"/>
              </a:rPr>
              <a:t>data encryption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secure socket layers (SSL)</a:t>
            </a:r>
            <a:r>
              <a:rPr kumimoji="0" lang="en-US" altLang="en-US" sz="1800" b="0" i="0" u="none" strike="noStrike" cap="none" normalizeH="0" baseline="0" dirty="0">
                <a:ln>
                  <a:noFill/>
                </a:ln>
                <a:solidFill>
                  <a:schemeClr val="tx1"/>
                </a:solidFill>
                <a:effectLst/>
                <a:latin typeface="Arial" panose="020B0604020202020204" pitchFamily="34" charset="0"/>
              </a:rPr>
              <a:t>, and advanced </a:t>
            </a:r>
            <a:r>
              <a:rPr kumimoji="0" lang="en-US" altLang="en-US" sz="1800" b="1" i="0" u="none" strike="noStrike" cap="none" normalizeH="0" baseline="0" dirty="0">
                <a:ln>
                  <a:noFill/>
                </a:ln>
                <a:solidFill>
                  <a:schemeClr val="tx1"/>
                </a:solidFill>
                <a:effectLst/>
                <a:latin typeface="Arial" panose="020B0604020202020204" pitchFamily="34" charset="0"/>
              </a:rPr>
              <a:t>firewall protection</a:t>
            </a:r>
            <a:r>
              <a:rPr kumimoji="0" lang="en-US" altLang="en-US" sz="1800" b="0" i="0" u="none" strike="noStrike" cap="none" normalizeH="0" baseline="0" dirty="0">
                <a:ln>
                  <a:noFill/>
                </a:ln>
                <a:solidFill>
                  <a:schemeClr val="tx1"/>
                </a:solidFill>
                <a:effectLst/>
                <a:latin typeface="Arial" panose="020B0604020202020204" pitchFamily="34" charset="0"/>
              </a:rPr>
              <a:t>, providing a level of security superior to most other platforms.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Pagination with Total Product Count</a:t>
            </a:r>
            <a:r>
              <a:rPr kumimoji="0" lang="en-US" altLang="en-US" sz="1800" b="0" i="0" u="none" strike="noStrike" cap="none" normalizeH="0" baseline="0" dirty="0">
                <a:ln>
                  <a:noFill/>
                </a:ln>
                <a:solidFill>
                  <a:schemeClr val="tx1"/>
                </a:solidFill>
                <a:effectLst/>
                <a:latin typeface="Arial" panose="020B0604020202020204" pitchFamily="34" charset="0"/>
              </a:rPr>
              <a:t>: The platform features </a:t>
            </a:r>
            <a:r>
              <a:rPr kumimoji="0" lang="en-US" altLang="en-US" sz="1800" b="1" i="0" u="none" strike="noStrike" cap="none" normalizeH="0" baseline="0" dirty="0">
                <a:ln>
                  <a:noFill/>
                </a:ln>
                <a:solidFill>
                  <a:schemeClr val="tx1"/>
                </a:solidFill>
                <a:effectLst/>
                <a:latin typeface="Arial" panose="020B0604020202020204" pitchFamily="34" charset="0"/>
              </a:rPr>
              <a:t>dynamic pagination</a:t>
            </a:r>
            <a:r>
              <a:rPr kumimoji="0" lang="en-US" altLang="en-US" sz="1800" b="0" i="0" u="none" strike="noStrike" cap="none" normalizeH="0" baseline="0" dirty="0">
                <a:ln>
                  <a:noFill/>
                </a:ln>
                <a:solidFill>
                  <a:schemeClr val="tx1"/>
                </a:solidFill>
                <a:effectLst/>
                <a:latin typeface="Arial" panose="020B0604020202020204" pitchFamily="34" charset="0"/>
              </a:rPr>
              <a:t>, displaying product count data alongside efficient page loads, improving user experience during browsing large inventories.</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altLang="en-US" dirty="0">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b="1" dirty="0"/>
              <a:t>Unified User &amp; Admin Data Table with Microservice Security</a:t>
            </a:r>
            <a:r>
              <a:rPr lang="en-US" dirty="0"/>
              <a:t>: Both user and admin details are stored in a </a:t>
            </a:r>
            <a:r>
              <a:rPr lang="en-US" b="1" dirty="0"/>
              <a:t>single database table</a:t>
            </a:r>
            <a:r>
              <a:rPr lang="en-US" dirty="0"/>
              <a:t>, with a specialized </a:t>
            </a:r>
            <a:r>
              <a:rPr lang="en-US" b="1" dirty="0"/>
              <a:t>microservice-based security layer</a:t>
            </a:r>
            <a:r>
              <a:rPr lang="en-US" dirty="0"/>
              <a:t> that reduces system complexity while boosting </a:t>
            </a:r>
            <a:r>
              <a:rPr lang="en-US" b="1" dirty="0"/>
              <a:t>performance</a:t>
            </a:r>
            <a:r>
              <a:rPr lang="en-US" dirty="0"/>
              <a:t> and ensuring faster data retrieval.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53BAD3F7-5914-E23C-BCA1-7943ED886DD8}"/>
              </a:ext>
            </a:extLst>
          </p:cNvPr>
          <p:cNvSpPr txBox="1"/>
          <p:nvPr/>
        </p:nvSpPr>
        <p:spPr>
          <a:xfrm>
            <a:off x="68423" y="4716889"/>
            <a:ext cx="11837437" cy="369332"/>
          </a:xfrm>
          <a:prstGeom prst="rect">
            <a:avLst/>
          </a:prstGeom>
          <a:noFill/>
        </p:spPr>
        <p:txBody>
          <a:bodyPr wrap="square">
            <a:spAutoFit/>
          </a:bodyPr>
          <a:lstStyle/>
          <a:p>
            <a:r>
              <a:rPr lang="en-US" b="1" dirty="0"/>
              <a:t> </a:t>
            </a:r>
            <a:endParaRPr lang="en-IN" dirty="0"/>
          </a:p>
        </p:txBody>
      </p:sp>
    </p:spTree>
    <p:extLst>
      <p:ext uri="{BB962C8B-B14F-4D97-AF65-F5344CB8AC3E}">
        <p14:creationId xmlns:p14="http://schemas.microsoft.com/office/powerpoint/2010/main" val="1853480237"/>
      </p:ext>
    </p:extLst>
  </p:cSld>
  <p:clrMapOvr>
    <a:masterClrMapping/>
  </p:clrMapOvr>
</p:sld>
</file>

<file path=ppt/theme/theme1.xml><?xml version="1.0" encoding="utf-8"?>
<a:theme xmlns:a="http://schemas.openxmlformats.org/drawingml/2006/main" name="Office Theme">
  <a:themeElements>
    <a:clrScheme name="ALLPPT-108">
      <a:dk1>
        <a:sysClr val="windowText" lastClr="000000"/>
      </a:dk1>
      <a:lt1>
        <a:sysClr val="window" lastClr="FFFFFF"/>
      </a:lt1>
      <a:dk2>
        <a:srgbClr val="44546A"/>
      </a:dk2>
      <a:lt2>
        <a:srgbClr val="E7E6E6"/>
      </a:lt2>
      <a:accent1>
        <a:srgbClr val="E61358"/>
      </a:accent1>
      <a:accent2>
        <a:srgbClr val="ED7D1F"/>
      </a:accent2>
      <a:accent3>
        <a:srgbClr val="A0C82F"/>
      </a:accent3>
      <a:accent4>
        <a:srgbClr val="32B5D3"/>
      </a:accent4>
      <a:accent5>
        <a:srgbClr val="B44B97"/>
      </a:accent5>
      <a:accent6>
        <a:srgbClr val="435E71"/>
      </a:accent6>
      <a:hlink>
        <a:srgbClr val="FFFFFF"/>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11642</TotalTime>
  <Words>3061</Words>
  <Application>Microsoft Office PowerPoint</Application>
  <PresentationFormat>Widescreen</PresentationFormat>
  <Paragraphs>261</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 Unicode MS</vt:lpstr>
      <vt:lpstr>Calibri</vt:lpstr>
      <vt:lpstr>Courier New</vt:lpstr>
      <vt:lpstr>Times New Roman</vt:lpstr>
      <vt:lpstr>Verdana</vt:lpstr>
      <vt:lpstr>Office Theme</vt:lpstr>
      <vt:lpstr>URBANKART ECOMMERCE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ARINDOL GHOSH</cp:lastModifiedBy>
  <cp:revision>116</cp:revision>
  <dcterms:created xsi:type="dcterms:W3CDTF">2018-02-18T19:39:47Z</dcterms:created>
  <dcterms:modified xsi:type="dcterms:W3CDTF">2025-01-19T15:36:13Z</dcterms:modified>
</cp:coreProperties>
</file>